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notesSlides/notesSlide4.xml" ContentType="application/vnd.openxmlformats-officedocument.presentationml.notesSlide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47"/>
  </p:notesMasterIdLst>
  <p:sldIdLst>
    <p:sldId id="256" r:id="rId2"/>
    <p:sldId id="346" r:id="rId3"/>
    <p:sldId id="349" r:id="rId4"/>
    <p:sldId id="351" r:id="rId5"/>
    <p:sldId id="350" r:id="rId6"/>
    <p:sldId id="355" r:id="rId7"/>
    <p:sldId id="364" r:id="rId8"/>
    <p:sldId id="365" r:id="rId9"/>
    <p:sldId id="367" r:id="rId10"/>
    <p:sldId id="348" r:id="rId11"/>
    <p:sldId id="373" r:id="rId12"/>
    <p:sldId id="374" r:id="rId13"/>
    <p:sldId id="376" r:id="rId14"/>
    <p:sldId id="405" r:id="rId15"/>
    <p:sldId id="406" r:id="rId16"/>
    <p:sldId id="408" r:id="rId17"/>
    <p:sldId id="410" r:id="rId18"/>
    <p:sldId id="411" r:id="rId19"/>
    <p:sldId id="378" r:id="rId20"/>
    <p:sldId id="379" r:id="rId21"/>
    <p:sldId id="380" r:id="rId22"/>
    <p:sldId id="381" r:id="rId23"/>
    <p:sldId id="382" r:id="rId24"/>
    <p:sldId id="383" r:id="rId25"/>
    <p:sldId id="384" r:id="rId26"/>
    <p:sldId id="385" r:id="rId27"/>
    <p:sldId id="386" r:id="rId28"/>
    <p:sldId id="389" r:id="rId29"/>
    <p:sldId id="390" r:id="rId30"/>
    <p:sldId id="387" r:id="rId31"/>
    <p:sldId id="388" r:id="rId32"/>
    <p:sldId id="391" r:id="rId33"/>
    <p:sldId id="392" r:id="rId34"/>
    <p:sldId id="393" r:id="rId35"/>
    <p:sldId id="394" r:id="rId36"/>
    <p:sldId id="395" r:id="rId37"/>
    <p:sldId id="397" r:id="rId38"/>
    <p:sldId id="398" r:id="rId39"/>
    <p:sldId id="399" r:id="rId40"/>
    <p:sldId id="400" r:id="rId41"/>
    <p:sldId id="401" r:id="rId42"/>
    <p:sldId id="402" r:id="rId43"/>
    <p:sldId id="403" r:id="rId44"/>
    <p:sldId id="404" r:id="rId45"/>
    <p:sldId id="371" r:id="rId46"/>
  </p:sldIdLst>
  <p:sldSz cx="9144000" cy="5143500" type="screen16x9"/>
  <p:notesSz cx="6858000" cy="9144000"/>
  <p:embeddedFontLst>
    <p:embeddedFont>
      <p:font typeface="Arvo" panose="020B0604020202020204" charset="0"/>
      <p:regular r:id="rId48"/>
      <p:bold r:id="rId49"/>
      <p:italic r:id="rId50"/>
      <p:boldItalic r:id="rId51"/>
    </p:embeddedFont>
    <p:embeddedFont>
      <p:font typeface="Calibri" panose="020F0502020204030204" pitchFamily="34" charset="0"/>
      <p:regular r:id="rId52"/>
      <p:bold r:id="rId53"/>
      <p:italic r:id="rId54"/>
      <p:boldItalic r:id="rId55"/>
    </p:embeddedFont>
    <p:embeddedFont>
      <p:font typeface="Consolas" panose="020B0609020204030204" pitchFamily="49" charset="0"/>
      <p:regular r:id="rId56"/>
      <p:bold r:id="rId57"/>
      <p:italic r:id="rId58"/>
      <p:boldItalic r:id="rId59"/>
    </p:embeddedFont>
    <p:embeddedFont>
      <p:font typeface="Roboto Condensed" panose="02000000000000000000" pitchFamily="2" charset="0"/>
      <p:regular r:id="rId60"/>
      <p:bold r:id="rId61"/>
      <p:italic r:id="rId62"/>
      <p:boldItalic r:id="rId63"/>
    </p:embeddedFont>
    <p:embeddedFont>
      <p:font typeface="Roboto Condensed Light" panose="02000000000000000000" pitchFamily="2" charset="0"/>
      <p:regular r:id="rId64"/>
      <p:bold r:id="rId65"/>
      <p:italic r:id="rId66"/>
      <p:boldItalic r:id="rId6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Estilo temático 1 - Énfasis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Estilo temático 1 - Énfasis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Estilo temático 1 - Énfasis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625" autoAdjust="0"/>
  </p:normalViewPr>
  <p:slideViewPr>
    <p:cSldViewPr snapToGrid="0">
      <p:cViewPr varScale="1">
        <p:scale>
          <a:sx n="146" d="100"/>
          <a:sy n="146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63" Type="http://schemas.openxmlformats.org/officeDocument/2006/relationships/font" Target="fonts/font16.fntdata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font" Target="fonts/font11.fntdata"/><Relationship Id="rId66" Type="http://schemas.openxmlformats.org/officeDocument/2006/relationships/font" Target="fonts/font19.fntdata"/><Relationship Id="rId5" Type="http://schemas.openxmlformats.org/officeDocument/2006/relationships/slide" Target="slides/slide4.xml"/><Relationship Id="rId61" Type="http://schemas.openxmlformats.org/officeDocument/2006/relationships/font" Target="fonts/font14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font" Target="fonts/font9.fntdata"/><Relationship Id="rId64" Type="http://schemas.openxmlformats.org/officeDocument/2006/relationships/font" Target="fonts/font17.fntdata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2.fntdata"/><Relationship Id="rId67" Type="http://schemas.openxmlformats.org/officeDocument/2006/relationships/font" Target="fonts/font20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62" Type="http://schemas.openxmlformats.org/officeDocument/2006/relationships/font" Target="fonts/font15.fntdata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font" Target="fonts/font10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60" Type="http://schemas.openxmlformats.org/officeDocument/2006/relationships/font" Target="fonts/font13.fntdata"/><Relationship Id="rId65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3.fntdata"/><Relationship Id="rId55" Type="http://schemas.openxmlformats.org/officeDocument/2006/relationships/font" Target="fonts/font8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19T01:54:27.1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9856 8440 0,'79'-13'125,"14"13"-110,-67 0-15,80 0 16,26 0-16,-13 0 16,-52 0-16,65 0 15,0 0-15,-26 0 16,-40 0-16,66 0 15,1 0-15,-1 0 16,-13 0-16,-53 0 16,93 0-16,-80 0 15,54 0-15,-81 0 16,107 0-16,-26 0 16,12 0-1,-105 0-15,66 0 16,13 0-16,0 0 15,-40 0-15,-52 0 16,39 0-16,26 0 16,-12 0-16,-54 0 15,53 0-15,1-26 16,26 12-16,-40 14 16,40 0-16,-27 0 15,53 0-15,54-13 16,-120 0-16,106 13 15,26 0-15,-13 0 16,-105 0-16,92 0 16,0 0-16,13 0 15,-132 0-15,66 0 16,0 0-16,-26 0 16,-80 0-16,13 0 15,-13 0 1</inkml:trace>
  <inkml:trace contextRef="#ctx0" brushRef="#br0" timeOffset="3993.56">10835 8427 0,'0'13'188,"0"0"-173,0 1 157,0 12-156,0-13-16,0 14 15,-14 12-15,14-25 16,0-1 281,0 0-281,14-13-1,25 0-15,14 0 16,-39 0-16,-1 0 15,13 0 1,-13 0-16,14 0 31,-14 0-31,0 0 16,1 0 0,-1 0-16,0 0 15,0 0-15,1 0 16,-1 0-16,0 0 15,0 0 1,0 0 31,1-13 78,-1-27-125,0 14 16,-13-1-16,0 1 15,0 13 1,13-14-16,1 14 15,-14 0-15,0 0 16</inkml:trace>
  <inkml:trace contextRef="#ctx0" brushRef="#br0" timeOffset="14057.82">11999 8202 0,'0'27'47,"0"12"-32,0 1-15,0-14 16,0-12-1,0 12-15,13 1 16,-13-14 78,13 0 78,14-13-157,52 0-15,-52 0 16,26 0-16,13 0 16,26 0-16,-52 0 15,0 0-15,13 0 16,-14 0-16,-26 0 15,1 0-15,-1 0 16,0 0 15,14 0 1,-14 0-17,0 0-15,0 0 16,14 0-1,-14 0-15,0 0 16,27 0-16,-27 0 16,14 0-16,26 0 15,-14 0-15,1 0 16,-14 0 0,-12 0-16,-1 0 15,13 0 16,-12-13-15,-1 13 0,0-13 171,13-27-171,-26 27-16,0-1 15,0-25-15,0 12 16,14 14 0,-14 0-1,0 0 1</inkml:trace>
  <inkml:trace contextRef="#ctx0" brushRef="#br0" timeOffset="16868.55">14116 8255 0,'0'13'78,"-14"14"-78,14-1 16,0-13-16,0 1 15,0-1-15,0 13 16,0-12 0,-13-1-16,13 0 15,0 13-15,0-12 16,0-1-16,0 0 16,27-13 155,-1 0-155,40 0-16,53-13 16,-92 13-16,78-13 15,1 13-15,27-27 16,-94 27-16,41 0 16,12-13-16,-12 13 15,-67 0-15,13 0 16,-12 0-16,12-13 109,0 0-109,1 13 16,-1 0-1,1 0-15,-14 0 16,14 0 15,-14 0-15,13 0-16,-13 0 16,27 0-16,-13 0 15,12 0-15,-12 0 16,12 0-16,-12-14 15,-14 14 1,0 0-16,14-26 172,-1-1-156,-26 1-16,14-53 15,-1 52-15,0 1 16,-13 12-16,13 1 15,-13 0 1</inkml:trace>
  <inkml:trace contextRef="#ctx0" brushRef="#br0" timeOffset="19050.96">6707 9975 0,'0'0'15,"13"0"-15,1 0 250,-1 0-250,27 26 16,-14-13-16,14 27 16,-27-40-1,0 13-15,0 1 16,14 12-16,-14-13 16,0 1-1,1-1 1,12 0 15,-26 0-15,13 14-16</inkml:trace>
  <inkml:trace contextRef="#ctx0" brushRef="#br0" timeOffset="20074.75">9102 10425 0,'26'-14'79,"14"-65"-79,13 0 15,13 12-15,-13-12 16,-14 66-16,14-53 15,-13 39-15,26 1 16,-26-1-16,39 1 16,-26 26-16,27 0 15,-67-13-15,27 13 16,-1 0-16,-26 0 16,1 0-1,12 0-15,1 0 16,12 53-16,-12-40 15,-1 0-15,40 27 16,-26-14-16,-27-13 16,14 1-16,-1 12 15</inkml:trace>
  <inkml:trace contextRef="#ctx0" brushRef="#br0" timeOffset="21066.66">12502 10570 0,'52'-13'109,"28"-67"-109,-1 14 16,-26 27-16,-26 25 15,-14 14-15,13-13 16,14 13-16,-14 0 15,1 0-15,-14 0 16,67 0-16,-1 0 16,-53 0-16,-12 0 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19T02:16:52.2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5040 9128 0,'53'0'187,"13"0"-187,80 0 16,-27 0-16,-66 0 16,106 0-16,-1 0 15,1 0-15,-93 0 16,40 0-16,53 0 15,39 0-15,-118 0 16,145 0-16,-14 0 16,41 0-16,-28 0 15,-144 0-15,171 0 16,1 0-16,-80 0 16,-80 0-16,93 0 15,14 0-15,-27 0 16,-106 0-16,93 0 15,26 0 1,-66 0-16,26 0 16,-131 0-16,92 0 15,-1 0-15,-52 0 0,0 0 16,27 0 0,39 0-16,-27 0 15,-26 0-15,27 0 16,13 0-16,-14 0 15,27 0-15,-79 0 16,40 0-16,12 0 16,1 0-16,-67 0 15,67 0-15,-1 0 16,-25 0-16,-41 0 16,0 0-16,14 0 15,-27-13 1</inkml:trace>
  <inkml:trace contextRef="#ctx0" brushRef="#br0" timeOffset="17120.5">7633 10597 0,'27'-27'78,"79"14"-62,13 0-16,66 13 16,-26-14-1,-120 14-15,107 0 16,65 0-16,14 0 16,-119 0-16,159 0 15,26 0-15,-40 0 16,40 0-16,-172 0 15,186 0-15,12 0 16,14 0-16,-212 0 16,172 0-16,66 0 15,13 0-15,-237 0 16,237 0-16,67 0 16,-40 0-16,-278 0 15,145 0-15,1 0 16,-14 0-16,-66 0 15,-105-13-15,79 0 16,-14 13-16,-26 0 16,-66 0-16,93-13 15,-14 13-15,53-14 16,-132 14-16,119 0 16,-13 0-16,-53 0 15,-54-13-15,-12 13 16,13 0-1,-27-13-15,1 13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19T02:17:31.00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1535 2818 0,'-14'0'141,"14"92"-125,-53 27-16,40 27 15,13-53-15,-13 79 16,0-80-16,0 120 16,-1 26-16,14-53 15,-13-92-15,0 79 16,0 26-16,-14 54 15,1-28-15,12-104 16,-25 131-16,-14 27 16,13-14-16,27-171 15,-14 105-15,1 1 16,-14-14-16,27-92 16,-13 65-16,-27 1 15,26-13-15,14-94 16,0 41-16,0 0 15,-1-14-15,1-13 16,13-26-16,-13 39 16,0-26-16,-1 27 15,14-54-15,0 0 16,0 1 0,0-14-16,-13 0 15,0 1 1,13 12-1,0-13-15,0 14 16,-13 39 0,13-13-16,0-13 15,-27 26-15,27-13 16,0-27-16,-13 14 16,13-14-16,-13 14 15,0 0-15,13-1 16,0 1-16,0 13 15,0 13-15,0-26 16,0-1-16,0 14 16,0 0-16,0-26 15,0 26-15,0-14 16,0 27-16,0 14 16,0-27-16,0-40 15,0 53-15,0 27 16,26-1-1,-26-39-15,13 40 16,-13-53-16,14 12 16,-14 28-16,0-54 15,13 40-15,13 27 16,-13 0-16,1-54 16,25 67-16,-12 26 15,13-39-15,-14-67 16,-13 27-16,-13 14 15,13-28-15,1 1 16,-14-27-16,0 14 16,0-1-16,0 1 15,13-27-15,-13 26 16,0-13 0,0 14-16,0-14 15,13 40 1,-13-13-16,13 12 15,-13-38-15,14-1 16,-14 13 0,26 27-1,14-13-15,-27-14 16,40 14-16,-53-27 16,66 27-1,53 53-15,-13-27 0,-40-53 16,80 80-1,-54-80-15,67 27 16,-66-14-16,131 14 16,41-14-16,92 40 15,-238-53-15,146-13 16,66 27-16,13-14 16,13 14-16,-225-27 15,212 0-15,53 0 16,0 0-16,-239 0 15,266 13-15,92 13 16,53-26-16,-411 0 16,239 0-16,66 0 15,119 27-15,-79-27 16,-331 0-16,278 0 16,132 0-16,-13 0 15,-411 0-15,266 0 16,39 0-16,13 0 15,-344 0-15,252 0 16,145 0-16,-172 0 16,-224 0-1,158 0-15,66 0 0,-26 0 16,-40 0 0,-185 0-16,132 0 15,13 0-15,-39 0 16,-120 0-16,146 0 15,-13 0-15,-13 0 16,-14 0-16,-131 0 16,118 0-16,-13 0 15,-14 0-15,-91 0 16,91 0-16,1 0 16,13 13-16,-93-13 15,120 26-15,26-12 16,-53-14-16,-80 0 15,80 13-15,0-13 16,-26 13-16,-1-13 16,-92 0-16,93 0 15,-14 0-15,27 0 16,-119 0-16,65 0 16,28 0-16,-94 0 15,-25 0-15,52 0 16,-40 0-16,1 0 15,-1 0-15,40 0 16,-26-13 0,13 13-16,-27-13 15,1 13-15,12-14 16,1 14-16,13 0 16,13-13-1,-53 13-15,27-13 16,-27 13-16,27-13 15,53 0-15,-14 13 16,-39-27-16,-27 27 16,40 0-16,-13-13 15,-1 0-15,-12 13 16,-1 0-16,27 0 16,-40-14-16,1 1 15,25 13-15,-12 0 16,-14 0-16,13-26 15,-12 12-15,-1 14 16,0 0-16,0-13 47,1 0-31,-1 13-16,0-13 15,-13 0-15,53-27 16,-53 27-1,26-14-15,-12-12 16,25-1-16,1-26 16,-27 39-16,53-79 15,14-26-15,-27-27 16,0 54-16,-1-1 16,226-423-1,-145 158-15,-107 265 16,0-119-16,-26 80 15,-13 39-15,-13 40 16,-14-13-16,0-41 16,14-25-16,-14-1 15,27 120-15,-27-106 16,-26-54-16,-13-38 16,39 144-16,-26-105 15,-13 26-15,26-26 16,39 132-16,-25-66 15,-1 53 1,27 26-16,-14 27 16,27 0-16,0-1 0,-13 1 15,13 0 32,-26-66-47,-14-1 16,14 27-1,12 14-15,1-27 16,0 39-16,0-26 16,13 40-1,-27-40 63,1 13-78,26 27 16,0-27-16,0 27 16,0-27-16,-27-12 15,14-81-15,0 80 16,0-39-16,-1 52 16,1 0-16,0 14 15,-14-67-15,-25-52 16,12 26-1,13 39-15,-39-65 16,27-1-16,-41 14 16,40 0-16,1 79 15,-27-119-15,-27 13 16,14 14-16,39 65 16,-53-92-16,14 27 15,-40-14-15,40 80 16,-93-67-16,-27-39 15,-52 13-15,26 26 16,146 93-16,-120-66 16,27 14-1,-251-160-15,290 172 16,81 67-16,-54-53 16,-27-14-16,1 14 15,66 39-15,-106-40 16,27 1-16,-14-14 15,79 54-15,-92-67 16,-39 0-16,-14 0 16,-79 14-16,198 39 15,-185-27-15,-27 1 16,40 13 0,173 39-16,-173 1 0,-53 0 15,27 12 1,198 14-16,-106 0 15,14 0-15,39 0 16,93 0-16,-93 0 16,14 0-16,12 0 15,-12 0-15,79 0 16,-80 0-16,-26 0 16,-53 14-16,133-1 15,-133 13-15,-79 14 16,39 0-16,133-27 15,-173 40-15,41-14 16,-120 28-16,80-28 16,198-26-16,-119 14 15,40-1-15,13 14 16,119-40-16,-119 13 16,13 14-16,27-27 15,66 0-15,-66 26 16,-14-26-16,14 0 15,66 0 1,-80 13-16,14 27 16,39-40-16,14 13 0,39-13 15,-13 14 1,0-14-16,14 0 16,-1 0-16,-26 13 15,-14 13-15,-12-26 16,65 0-16,-39 0 15,-79 14-15,65 12 16,1-26-16,39 0 16,-92 0-16,0 0 15,-54 13-15,81 0 16,-107-13-16,-79 0 16,0 27-16,172-14 15,-119-13-15,-14 0 16,54 13-16,-40 1 15,172-14-15,-120 0 16,-12 26-16,26 0 16,93-26-16,-80 40 15,-13-27-15,-40-13 16,120 14-16,-133 12 16,0-13-16,0 14 15,106-14-15,-66 0 16,-1 0-1,41-13-15,26 14 16,92-14-16,1 13 16,-14-13-16,27 0 15,0 0 1,0 13 15,-1 0-31,-12 14 16,-53-14-16,12-13 15,28 13-15,-80 27 16,13-27-16,-13 0 16,66 14-16,0-27 15,13 13-15,14 0 16,13-13-16</inkml:trace>
  <inkml:trace contextRef="#ctx0" brushRef="#br0" timeOffset="8974.83">12118 6152 0,'-13'13'93,"-1"66"-77,14-52-16,0-1 16,-13 27-16,0-27 15,13-12-15,-13 39 16,13-40-16,-13 40 16,13-40-1,0 0 1,0 0-16,0 14 15,0-14-15,0 0 16,0 1-16,0-1 16,-14 13-16,14-13 15,-13 14 1,13-14-16,0 0 16,0 14-16,0-14 15,0 0-15,0 1 16,0 12-1,-13-26-15,13 13 110,0 0-110,-13 1 15,13-1-15,-14 13 16,1-26 0,13 14-16,-13-1 15,0 0 1,13 14 0,-14-27 124,1 13-124,0 0-16,0-13 15,0 0-15,-27 0 16,0 13-16,1-13 16,25 0-16,-25 13 15,-28-13-15,15 0 16,25 0-16,-13 0 16,-39 0-16,39 0 15,-66 0-15,67 0 16,-54 0-16,-39 0 15,0 0-15,52 0 16,-39-13-16,-26 0 16,-1-13-16,80 26 15,-53-27-15,53 14 16,-40 13 0,0 0-16,66 0 15,-92 0-15,13 0 16,0 0-16,66 0 15,-92 0-15,26 0 16,-14-13-16,80 13 16,-53 0-16,1-14 15,-1 14-15,66 0 16,-26 0-16,26 0 16,-52 0-16,39 0 15,13 0-15,-53 0 16,41 0-16,-54 0 15,66 0-15,-26 0 16,-13 0-16,26 0 16,39 0-16,-12 0 15,-1 0-15,-12 0 16,26 0-16,-1 0 31,1 0-31,0 0 16,0 0-1,-14 0 1,-13 0 0,27-26-16,-53-1 15,26 27-15,1 0 16,12-13-16,1 0 16,-27 13-16,26 0 15,27-13 1,-13 13-1,13-13-15,-26 13 16,-1 0 0,-12 0-16,12 0 15,-13 0-15,27 0 16,0 0-16,0 0 16,-27 0 140,27 52-156,-27 15 15,14 12-15,12-39 16,1-1-16,0-12 16,0 13-16,-14 12 15,27-25-15,-13 13 16,-13-27-16,26 0 16,0 13-16,-14 1 31,1-14-31,13 0 15,0 14-15,-13 39 16,0 0-16,-1 14 16,14-14-16,-13-40 15,13 27-15,0-26 16,0-14-16,0 0 16,0 13 327,0 14-327,0-27 15,0 1-31</inkml:trace>
  <inkml:trace contextRef="#ctx0" brushRef="#br0" timeOffset="11144.08">11840 5900 0,'0'13'31,"0"14"-31,0 13 16,0-1-16,0 27 15,0 1-15,0-41 16,0 40-16,27 14 16,-27 39-16,26-80 15,0 80-15,-12 0 16,12-39-16,1-41 16,-14 41-16,0-1 15,0-66-15,1 14 16,-1 13-16,0-14 15,13-13-15,-26 14 16,0-14 0,14 0-1,-14 0-15,13 1 16,13 25 0,1-12-1,-27-14-15,26 0 16,67 27-1,-40-27-15,66 0 16,-79 1-16,92-14 16,0 0-16,27 0 15,-80 0-15,27 0 16,26 0-16,14 0 16,-80 0-16,93 0 15,0 0-15,-1 0 16,14 0-16,-106 0 15,106 0-15,-13 0 16,-40 0-16,-66 0 16,93-27-16,-14 1 15,-13 26-15,-66 0 16,92 0-16,-25 0 16,25-14-16,14 14 15,-106 0-15,105 0 16,1 0-16,0 0 15,-93 0-15,106 0 16,-26-13-16,-1 13 16,-79 0-1,80 0-15,-14 0 0,14-13 16,-107 13 0,67 0-16,40 0 15,-41 0-15,-52 0 16,-26 0-16,13 0 15,-27 0-15,13 0 110,-26 66-95,0-53-15,0 67 16,27 39-16,12 0 16,-25-26-16,-14-41 15,0 41-15,13 13 16,-13-53-16,0-14 16,0 1-16,0 0 15,13-27 16</inkml:trace>
  <inkml:trace contextRef="#ctx0" brushRef="#br0" timeOffset="14136.55">9300 9393 0,'13'0'93,"40"-14"-93,27-12 16,25 26-16,-12-13 16,-66 13-16,92-13 15,-14-1-15,14 14 16,-52 0-16,78 0 16,-52-13-16,92 13 15,-92 0-15,145 0 16,26 0-16,14 0 15,-172 0-15,172 0 16,-27 0 0,40 0-16,-79 0 0,-106 0 15,105 0 1,-12 0-16,-14 0 16,-119 0-16,106 0 15,-53 0-15,-39 0 16,-54 0-16,53 0 15,-26 0-15,0 0 16,0 0-16,0 0 16,26 0-16,27 0 15,0 0-15,-79 0 16,78 0-16,-25 0 16,26 0-16,-67 0 15,27 0-15,53 0 16,-26 0-16,66 0 15,-106 0-15,119 0 16,-53 0-16,26 0 16,-105 0-16,26 0 15,0 0-15,-39 0 16,-14-13-16,0 13 250,-26-13-234,-14-27-16,14 14 15,-13 12 1,26 1 328,-27-13-329,14-1-15,13 40 125,106 93-109,-93-66-16,53 26 15,14 0-15,-27 0 16,-27-39-16,14 26 16,-27-27-16,0-13 15,-13 1 1,0-1 15,0 0-31,-13 27 16,0-27-16,-27 13 15,14-12-15,26-1 16,-53 0-16,39-13 16,-12 0-16,13 0 31,0 0 63,-14-40-79,27-26-15,-13 0 16,-27-40-16,40 93 16,-13-80-16,0-12 15,-1 25-15,14 27 16,0 40-16,0 0 15,0-14 1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19T02:18:54.8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19169 8321 0,'106'0'156,"0"0"-140,52 0-16,-38 0 15,25 0-15,-118 0 16,52 0-16,0 0 16,-65 0-16,-1 0 15</inkml:trace>
  <inkml:trace contextRef="#ctx0" brushRef="#br0" timeOffset="12274.4">9684 5345 0,'26'0'78,"27"0"-62,0 0-16,79 0 16,-13 0-16,-92 0 15,79 0-15,79 0 16,53 0-16,-119 0 15,146 0-15,65 0 16,-12 0-16,52 0 16,-251 0-16,172 0 15,67 0-15,12 0 16,-251 0-16,172 0 16,66 0-16,-26 0 15,-225 0-15,158 0 16,-12 0-16,-54 0 15,-132 0-15,80 0 16,-133 0-16</inkml:trace>
  <inkml:trace contextRef="#ctx0" brushRef="#br0" timeOffset="50285.83">5001 7898 0,'105'0'188,"41"0"-188,-53 0 15,79 0-15,13 0 16,-93 0-16,120 0 16,92 13-16,-52-13 15,-160 13-15,173-13 16,26 0-1,106 0-15,0 27 16,-252-14-16,226-13 16,105 0-16,-53 0 15,-277 0-15,198 0 16,-14 13-16,-25 14 16,-226-27-16,146 13 15,-40-13-15,-26 0 16,-80 0-16,54 0 15,25 0-15,1 0 16,-13 0-16,-94 0 16,94 0-16,-27 0 15,0 0-15,-79 0 16,79 13-16,-13 14 16,39-14-16,-92 0 15,93-13-15,-54 13 16,14 0-16,-40-13 15,-53 0-15,1 0 16</inkml:trace>
  <inkml:trace contextRef="#ctx0" brushRef="#br0" timeOffset="56663.18">6191 8705 0,'13'0'125,"27"0"-109,13 0-16,40-27 15,-67 27-15,106-13 16,27 0-16,-13 13 16,92-13-16,-119-1 15,238-12-15,80 26 16,-14 0-16,-277 0 15,118 0-15,-39-13 16,-146-1-16,-92 14 78</inkml:trace>
  <inkml:trace contextRef="#ctx0" brushRef="#br0" timeOffset="60295.18">6231 9684 0,'53'0'219,"-27"0"-219,14 0 15,0 0-15,13 0 16,-27 0-16,1 0 16,-1 0-16,0 0 15,-12 0-15,-1 0 16,13 0-16,14 0 15,-13 0-15,12 0 16,14 0 0,0 0-16,0 0 15,0 0-15,53 0 16,26 0-16,0 0 16,-52 0-16,92 0 15,-53 0-15,26 0 16,-79 0-16,133 0 15,-40 0 1,-1 0-16,-39 0 16,-66 0-16,53 0 15,-13 0-15,-67 0 16,-13 0-16,1 0 16,-1 0-16</inkml:trace>
  <inkml:trace contextRef="#ctx0" brushRef="#br0" timeOffset="61910.59">8652 9049 0,'0'53'62,"0"-27"-62,0 54 16,0 25-16,0-25 15,0-1-15,0-26 16,0 26-16,0 27 16,0-13-16,0-67 15,0 27-15,0-13 16,0 0-16,0-27 16</inkml:trace>
  <inkml:trace contextRef="#ctx0" brushRef="#br0" timeOffset="63023.18">8692 8824 0,'13'-13'78,"26"13"-78,94 0 15,-1 0-15,-39 0 16,-27 0-16,132 0 16,40 0-16,-13 0 15,-119 0-15,106 0 16,-27 0-16,0 0 16,-132 0-16,-13 0 15,13 0-15,-40 0 16,0 0-16,-13 79 219,13 67-219,1-27 15,-14-80-15,0 54 16,0-1-16,0-25 15,0-28-15,0 41 16,0-14-16,0 13 16,0-13-16,0-52 15,0 52-15,0-40 16,0 14-16,0-14 16,0-12-1</inkml:trace>
  <inkml:trace contextRef="#ctx0" brushRef="#br0" timeOffset="63806.66">8731 9975 0,'53'0'140,"93"0"-140,145 0 16,-159 0-16,186 0 15,12 0-15,-131 0 16,-133 0-16,-53 0 16</inkml:trace>
  <inkml:trace contextRef="#ctx0" brushRef="#br0" timeOffset="70912.7">10478 10570 0,'0'-26'0,"0"12"15,0 1-15,0 0 16,0-14-1,0 1 1,-27 13 0,-26 13-16,0-13 15,0-1-15,-13 14 16,-40-26-16,14 26 16,-41 0-16,107 0 15,-53 0-15,-67 0 16,1 0-16,-27 0 15,105 0-15,-118 0 16,26 0-16,1 26 16,92-12-16,-120 25 15,41-12-15,26-1 16,66-13-16,-66 27 16,13 13-16,-13 0 15,92-13-15,-39 13 16,-13 13-16,13 13 15,13-13 1,0-39-16,0 65 16,13-12-16,1-14 15,12-40-15,1 40 16,-14 14-16,14 12 16,12-78-16,1 39 15,-27 13-15,40-40 16,0 40-16,0-53 15,0 27-15,0 0 16,0-14-16,0 14 16,0 13-16,0 26 15,27 27-15,-1-79 16,14 39-16,0-13 16,52 52-16,-12-12 15,-54-66-15,27 25 16,0-12-16,13 26 15,-26-66-15,13 53 16,26 13-16,14-39 16,-54-1-16,41 1 15,-1-1-15,27 1 16,0-1-16,-40-26 16,40 13-16,13 1 15,-13-14 1,-27 13-16,27-13 15,0 0-15,-14 0 16,-52 0-16,53 0 16,-27 0-16,13 0 15,-13 0-15,14 0 16,-1 0-16,0-13 16,1-14-16,-54 14 15,54-40-15,-1 40 16,-26-53-16,-27 39 15,27 1-15,-26-1 16,-1-26-16,-26 40 16,40-27-16,-14-13 15,-12 1-15,12 12 16,-13 0-16,1-39 16,12-1-16,0 41 15,-12 12-15,-1 1 16,-13-14-16,13-13 15,-13 40-15,13-40 16,-13 13-16,0-13 16,0 14-1,0-14-15,0 13 16,0 0 0,0 27-16,-13-13 15,-13-40-15,-1 39 16,14 1-16,-27-14 15,1 0-15,-28-13 16,54 53-16,-53-52 16,0 38-16,26 1 15,-39-13-15,52 12 16,-39 14-16,-26-13 16,-1 13-16,67 0 15,-54 0-15,-12 0 16,12 0-16,27 0 15,-39 0-15,12 0 16,27 0-16,-13 0 16,53 0-16,-40 27 15,27-27-15,12 0 16,1 0 0,0 13-16,-13 13 31,12 1-31,-12-1 15,13 40 1,-14-26-16,14-13 16,0 39-16,-1-40 15,-12 27-15,26-27 16,-13 1-16,13 26 16,0-13-16,0-27 15,0 13-15,0 1 16,0 12-16,0-25 15,0-1-15,0 0 16,39 27-16,-25-14 16,-1-13-16,0 1 15,14 39-15,-1-40 16,-26 0-16,27 0 16,12 1-16,1-1 15,-14-13-15,-12 0 16,-1 0-16,27 0 15,-27 0-15,0 0 16,13 0 0,1-27-16,-1-26 15,14-13 1,-27 13-16,1 27 16,12-27-1,-13 13-15,14-39 16,-27 39-16,0 27 15,13-40-15,-13 27 16,0-1-16,0 1 16,0 12-1,0 1-15,0 0 16,0 0-16,-13 0 16,-14-14-1,1 27-15,13 0 16,-1 0-16,1 0 15,-13 0-15,12 0 16,1 0 15,0 0-31,-14 0 32,14 0-17,0 27-15,0-14 16,-14 26-16,14-25 15,13 12-15,-26 1 16,26-14 0,0 13-1,0-13 1,0 1 0,0-1-16,0 0 15,0 14 1,0-14-1,13 13-15,-13-12 32,13-1-32,0-26 156,-13-1-156,0 1 16,0-13-16,-13 12 15,26 41 95,14 13-95,-14-40 1,0 26-16,-26-39 109,0 0-93,0 105 93</inkml:trace>
  <inkml:trace contextRef="#ctx0" brushRef="#br0" timeOffset="80040.62">9843 12435 0,'13'14'157,"106"25"-157,-53-25 15,40-14-15,0 0 16,52 0-16,-39 0 15,-66 0-15,106 0 16,-66 0-16,26 0 16,-40 0-16,53 0 15,-26 0-15,0 0 16,-79 0-16,65 0 16,-52 0-16,13 0 15,-14 0-15,1 0 16,-13 0-16,12-14 15,-25 14-15</inkml:trace>
  <inkml:trace contextRef="#ctx0" brushRef="#br0" timeOffset="-112080.53">5636 6152 0,'39'0'47,"80"0"-31,-13 0-1,-26 0-15,39 0 16,39 0-16,107 0 16,-119 0-16,171 0 15,40 0-15,-105 0 16,-67 0-16,-132 0 15,-14 0-15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19T02:22:04.64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5278 10649 0,'-13'-13'78,"93"0"-62,52 0-16,-53-14 15,54 27-15,-41 0 16,67 0-16,-66 0 15,92 0-15,53 0 16,13 0-16,14 0 16,-159 0-16,132 0 15,13 0-15,0 0 16,-158 0-16,92 0 16,-26 0-16,-27 0 15,-92 0-15,53 0 16,-27 0-16,-13 0 15,-14 0-15,-12 0 16,-14-13-16,0 13 16,0 0-1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33:39.3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5156 5281 0,'45'-7'0,"114"-1"0,-23-7 0,1716-46 16,-1459 84-16,-143 0 15,90 7-15,-106 1 16,106-1 0,-90-7-16,98 8 15,-38-16-15,30-7 16,38 22-1,-91-7-15,68-8 16,-113 1-16,136 14 16,-128-15-16,105 1 15,-53 7 1,1-1-16,-16 1 16,-45-7-16,98 6 15,-90 1-15,-46-7 16,60 7-1,-29-8-15,-92 0 16,69 0-16,-38 1 16,0-1-1,-76-15-15,0 7 16,8-7-16,-23 8 16,-15 0-16,-22 7 15,-8 8 1,-8 7-16,-30-30 15</inkml:trace>
  <inkml:trace contextRef="#ctx0" brushRef="#br0" timeOffset="1984.76">6607 1671 0,'0'0'0,"0"0"16,0 0 0,0 0-16,-7 8 15,-8 7-15,-1 1 16,-6 7-1,-1 7-15,0 8 16,1 16-16,7 7 16,7 15-16,8 31 15,0 15-15,0 8 16,0 22 0,0-45-16,0 0 15,0-8-15,8-22 16,-1-24-1,-7-22-15,8-9 16,-1-6-16,1-9 16,-1 1-16,9 0 15,14-8 1,23-8-16,15-7 16,22-16-16,24 1 15,-23 7-15,7 0 16,30 0-1,-7 0-15,-15 8 16,0 7-16,-15 1 16,-23-1-1,-8 0-15,-7 1 16,-7-1-16,-1-7 16,-7-1-1,-1-6-15,-6-17 16,-1-14-16,-7 0 15,-8-8-15,-8-8 16,1-7 0,-8-31-16,0 15 15,0 16-15,-8-31 16,-7 8-16,0 22 16,0 16-1,-8 8-15,1 7 16,-1 8-16,-7 7 15,-8 1-15,-7 7 16,-31 0 0,-30 15-16,-68 24 15,-37 30-15,14-1 16,-45 9-16,8 22 16,90-7-1,-105 45-15,113-53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19T02:25:52.67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16007 9671 0,'0'-40'93,"-39"-53"-93,25 54 16,-39-67-16,1 66 16,-1-13-16,0-26 15,0 26-15,13 40 16,-13-40-16,0 39 15,-26-12-15,13-14 16,53 40-16,-40-13 16,-14-13-16,28 12 15,12 14-15,1-13 16,-67 0-16,40-27 16,14 27-16,-27 0 15,-27 13 1,14-40-16,65 40 15,-92-40-15,27 27 16,-27-13-16,40 12 16,40 14-16,-27-13 15,-13 0-15,26 13 16,0 0-16,-26 0 16,-13 0-16,39 0 15,27 0-15,-14 0 16,-39 0-16,26 0 15,14 0-15,0 13 16,-14 14 0,0-1-16,40-13 15,-26 1-15,-1 12 16,-12 27-16,-1-27 16,13 27-16,-12-13 15,-1 26-15,0-26 16,1 26-1,12-39-15,14 25 16,0-25-16,0-1 16,-1 27-16,14-40 15,-13 14 1,0 13-16,0-14 0,-1 1 16,14-1-1,-13 14-15,13-27 16,0 0-16,0 27 15,0-27-15,0 14 16,0 12-16,0-26 16,0 1-1,0-1-15,0 13 16,0-12 15,-53-67 141,53 26-156,-26-12-16,13 12 15,-1 1-15,1-1 16,13 40 62,27 27-78,12 66 16,14-53-16,-26 13 15,12-13-15,-25-53 16,-1 13 0,0-13 30,40-13-46,13-27 16,0-13-16,-53 27 16,1 26-16,-1-13 15,27-14-15,-40 14 16,13 0-16,-26 13 109,-40 0-93,26 0-16,1 0 16,-14 0-16,0 0 15,27 0 1,0-14 46,13-12-46,-27-27 0,14 13-1,-13-13-15,-1 27 16,-12 0-16,39 12 15,-27-12-15,27 39 63,0 27-47,13 39-1,14-52-15,-14 39 16,14-27-16,-1 41 15,-13-54-15,0-13 16,-13 1-16,-13-28 94,-13 14-94,-14-26 15,0-14-15,14 40 16,-1-13-16</inkml:trace>
  <inkml:trace contextRef="#ctx0" brushRef="#br0" timeOffset="10667.37">12674 3982 0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19T02:28:12.3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4842 9155 0,'13'13'15,"40"-13"1,93 0-16,-1 0 16,-52 0-16,-40 0 15,105 0-15,-52 0 16,-53 0-16</inkml:trace>
  <inkml:trace contextRef="#ctx0" brushRef="#br0" timeOffset="2336.11">15716 9247 0,'13'13'63,"80"1"-48,-66-14-15,52 13 16,-13 0-16,-13-13 15,79 0-15,-105 0 16,-1 0-16,14 0 16,-14 0-16,-12 0 15,-1 13 63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19T02:28:43.8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5622 10398 0,'0'66'31,"0"14"-31,0-14 16,-13 40-1,13-40-15,-13 53 0,0 0 16,13 40-1,-14-80-15,1 40 16,-13 13-16,26-79 16,-13 0-16,-1 40 15,14-40-15,0 26 16,0-39-16,0-14 16,0-13-16,0 1 15</inkml:trace>
  <inkml:trace contextRef="#ctx0" brushRef="#br0" timeOffset="1297.3">5636 10411 0,'0'-26'31,"26"26"-31,1 0 16,39 0-16,-13 0 15,39 0-15,-39 0 16,40 0-16,13 0 15,39 0-15,-66 0 16,-26 0-16,93 0 16,13 0-16,13 0 15,-67 0-15,94 0 16,13 0-16,12-27 16,-131 27-16,92 0 15,0 0-15,-13 0 16,-52 0-16,-81 0 15,54 0-15,13 0 16,-27-26-16,-53 26 16,1 0-16,26-13 15,-40 0 110,27-1-125,-27 14 16,0-13-16,14 13 16,12 0-16,41-13 15,-1 13-15,1 0 16,-41 0-16,-12 0 15,-1 0-15,-13 106 141,-13-27-141,0-39 16,0 52-1,0 14-15,0 0 16,0 13-16,0-79 16,0 66-16,0 13 15,0-14-15,0-91 16,0 12-16,0 27 15,0-40 1</inkml:trace>
  <inkml:trace contextRef="#ctx0" brushRef="#br0" timeOffset="2111.33">5490 11734 0,'13'-13'63,"1"13"-63,65 26 15,-26 1-15,79-27 16,53 13-16,146 27 15,-185-40-15,330 0 16,93 0-16,-67 0 16,-65 0-16,-305 0 15,159 0-15,-92 0 16,-133 0-16,-26 0 16</inkml:trace>
  <inkml:trace contextRef="#ctx0" brushRef="#br0" timeOffset="3128.37">9340 10372 0,'39'-27'47,"14"-12"-31,53-41-16,-53 14 15,27-13-15,39-67 16,66-39-16,-93 106 16,120-133-16,53-39 15,-27 12-15,-146 160 16,120-133-16,0-26 16,39-40-16,-172 186 15,120-120-15,13-26 16,-67 79-16,-26 27 15,-66 79-15,66-40 16,-26-12-16,-1 25 16,-52 54-16,0-27 15,-1 0-15,1 13 16,-27 27-16,1 0 16,-14 0-16</inkml:trace>
  <inkml:trace contextRef="#ctx0" brushRef="#br0" timeOffset="4400.59">11668 10861 0,'80'0'0,"78"0"16,-25 0-16,-54 0 15,-53 0-15,14-26 172,-13 26-172,12 0 16,41-14-16,-54 14 15,27 0-15,53-26 16,0 26-16,-80 0 16,53 0-16,1 0 15,-14-13-15,-40 13 16,-12 0-1</inkml:trace>
  <inkml:trace contextRef="#ctx0" brushRef="#br0" timeOffset="5568.1">9737 10901 0,'106'0'109,"79"0"-93,79 0-16,160 0 15,52 0-15,-344 0 16,199 0-16,-80 0 16,-79 0-16,-132 0 15,26 13-15,-39-13 16</inkml:trace>
  <inkml:trace contextRef="#ctx0" brushRef="#br0" timeOffset="9112.44">5305 4432 0,'0'13'63,"0"80"-63,13 26 15,0 26-15,14 1 16,-27-120-1,0 80-15,0 79 16,0 0-16,0-92 16,0 66-16,0-40 15,0 0-15,0-93 16,0 14-16,0-14 16,13-12-16,93 12 140,-27 1-124,27-27-16,79 0 15,133 0-15,145 0 16,-212 0-16,437 0 16,-79 0-16,-1 0 15,-449 0-15,211 0 16,27 0-16,-185 0 16,-120 0-1,28 0-15,-107 0 16,0 0-16,0-53 140,0-53-124,-13 40-16,27-53 16,-14-14-16,14-39 15,-14 14-15,0 92 16,0-133-16,1 27 16,-14 79-16,13 80 15,-13 0-15,0-13 16,0 12 140,-93 28-156,-39-14 16,26 0-16,13 0 15,-198 0-15,-79 0 16,-93 0-16,304 0 16,-211-27-16,-106 27 15,118-13-15,226 0 16,-185-14-16,52 27 15,80-13-15,13 13 16,106-26-16,-1 12 16,1 14-16,53 0 15</inkml:trace>
  <inkml:trace contextRef="#ctx0" brushRef="#br0" timeOffset="10720.76">5490 7078 0,'-13'0'0,"13"26"16,0 27-16,0 0 15,0 39-15,0-25 16,0 65-16,0-79 15,0 53-15,0 13 16,-13-13-16,-1-14 16,14-52-1,-13 39-15,-13-13 16,26 1-16,0-28 16,-27 27-16,14-26 15,13 13-15,0-40 16,0 0-1,79 1 110,1-1-125,26 0 16,171 14-16,120-1 16,106-26-16,-344 13 15,423-13-15,212 0 16,-120 0-16,-475 0 16,277 0-16,-79 0 15,-146 0-15,-158 0 16,-1 0-1,-78 0-15,-14-39 141,0-28-141,0-38 16,0-41-16,0 93 15,0-106-15,0 54 16,0-41-16,0 80 16,0-106-16,0 26 15,0 1-15,0 132 16,0-40-16,0 40 15,0-1-15,-14 14 125,-25 0-125,-54 0 16,-66 0-16,40 0 16,13 0-16,-224-39 15,-226-14-15,-158 0 16,449 40-16,-317-40 16,0 39-16,172-12 15,291 13-15,-119 13 16,53 0-16,39 0 15,67 0-15,-27 0 16,66 0-16,-13 0 16</inkml:trace>
  <inkml:trace contextRef="#ctx0" brushRef="#br0" timeOffset="17927.72">5345 10081 0,'0'13'62,"0"79"-46,13 14-16,0 13 15,0 27-15,-13-93 16,0 66-16,14 13 16,-1-13-16,0-39 15,-13-54-15,13 40 16,0-26-16,-13-14 15,0 14-15,0 0 16,0-27-16,14 27 16,-1-14-1,0 14-15,-13-1 16,27-39-16,-14 53 16,13 14-16,-13-28 15,54 27 16,-54-39-31,27-1 0,-1-13 16,-12-13 0,-14 0-16,13 14 15,41-1-15,-41-13 16,67 26-16,-14-26 16,27 0-16,-53 0 15,79 0-15,40 0 16,-13 0-1,-133 0-15,146 0 16,40 0-16,119 14 16,-40-14-1,26 0-15,-158 0 16,79 0 0,-185 0-1,-40 0 95,133-133-64,65-184-14,-92 211-32,-66 13 0,212-330 47,-239 238-16,40 66 16,-66 106-16,-119-27 141,-39 40-172,-345-27 31,-701-65 0,900 65-31,238 27 16,-397 0 0,304 0 15,93 0 0,0 0-15,52 0-1,-39 0 17,40 0-32,0 0 15</inkml:trace>
  <inkml:trace contextRef="#ctx0" brushRef="#br0" timeOffset="19571">9234 10358 0,'40'-39'31,"39"-1"-15,-13-26-16,-53 53 15,93-53-15,-13-14 16,26-26-16,-66 53 15,53-66-15,52 0 16,-65 27-16,-27 26 16,146-146-1,132-106-15,39-39 16,28-40-16,-239 252 16,238-239-16,39-13 15,-65 14-15,-278 277 16,158-93-16,-65 14 15,-80 79-15,-79 80 16,-1-14-16,-25 40 16,-1-13-1</inkml:trace>
  <inkml:trace contextRef="#ctx0" brushRef="#br0" timeOffset="20747.25">9247 11311 0,'27'0'125,"39"-13"-125,40 13 15,52 0-15,-39 0 16,120 0-16,-134 0 16,186 0-16,40 0 15,0 0-15,-212 0 16,146 0-16,-41 0 16,-38 0-16,12 0 15,-145 0-15,79 0 16,-105 0-16,26-14 15,-40 14 17</inkml:trace>
  <inkml:trace contextRef="#ctx0" brushRef="#br0" timeOffset="72818.8">9062 7726 0,'53'-53'109,"13"-26"-109,93-107 16,13 14-16,-66 67 16,-27 38-16,119-105 15,133-39-15,13 12 16,-225 146-16,119-52 16,-13 38-16,-106 28 15,-79 25 1,-14 1-16</inkml:trace>
  <inkml:trace contextRef="#ctx0" brushRef="#br0" timeOffset="112711.15">6985 6218 0,'13'13'172,"-26"-13"-156,-93 40-16,80-27 15,-40-13-15,-53 0 16,26 13-16,-39 14 16,92-27-16,-66 13 15,27 0-15,13 0 16,52-13-16,-25 13 16,-1 1-16,27-14 31,0 13-31,-1-13 15,-12 13-15,13 0 16,-14 14-16,1-14 16,-14 27-16,-26 13 15,53-27-15,-40 14 16,-13 13-16,26 0 16,13-40-16,1 27 15,-14 26-15,-26 13 16,13 0-16,40-52 15,-27 66-15,-13 12 16,-13 28-16,53-94 16,-13 80-16,12-13 15,-12-13-15,13-80 16,13 66-16,-14-12 16,-12 38-16,26-65 15,0 13-15,-27 53 16,14-14-16,13 1 15,-13-66-15,13 52 16,-13-13-16,0 13 16,13-52-16,0 52 15,0-13-15,0-26 16,0 13 0,0-13-16,0 39 15,0 14-15,13 13 16,0-54-16,0 54 15,0 66-15,14-26 16,-1-93-16,1 92 16,13-26-16,-1-39 15,-26-54-15,27 53 16,-27-52-16,1-1 16,-1-12-1,-13-1 63,26 13-78,-12 14 16,12-14 0,-13 27-16,0-26 15,27 26-15,-53-67 172,0 1-156,-14 0-16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19T02:30:00.49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8281 7607 0,'172'0'78,"-119"0"-63,106 0-15,-53 0 16,132 0-16,-132 0 16,211 0-16,120 0 15,66 0-15,-1 0 16,-330 0-16,252 0 16,158 0-16,-53 0 15,-357 0 1,264 0-16,94 0 15,-28 0-15,-356 0 16,251 0-16,105 0 16,-65 0-16,-305 0 15,186 0-15,13 0 16,-80 0-16,-53 0 16,-118 0-16,78 0 15,-25 0-15,-80-13 16,-27 13-16,27 0 15,40-27-15,-40 14 16,79 13-16,-106 0 16,80 0-16,-13 0 15,-14-13-15,-52 13 16,39 0-16,-53 0 16,13 0-16,-12 0 15,12-14-15,67 1 16,39-27-16,-79 40 15,106 0-15,13-26 16,-40 13-16,-26 0 16,-80 13-16,-13 0 15</inkml:trace>
  <inkml:trace contextRef="#ctx0" brushRef="#br0" timeOffset="12343.47">10993 9062 0,'93'0'156,"132"-26"-140,-172 26-16,39-27 15,14 14-15,13-14 16,-39 1-16,-67 26 16,-13-13-16,13 13 15</inkml:trace>
  <inkml:trace contextRef="#ctx0" brushRef="#br0" timeOffset="13000.8">13481 8956 0,'79'13'47,"66"14"-47,14-14 15,-119-13-15,119 0 16,-14 0-16,40 0 15,-145 0-15,39 0 16,-39 0-16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19T02:32:50.1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3625 8996 0,'-13'0'328,"52"0"-312,27 0-1,27 0-15,-27 0 16,119 0-16,-105 0 16,105 0-16,-79 0 15,158 0-15,27 0 16,-13 0-16,-145 0 16,158 0-16,0 0 15,0 0-15,-106 0 16,106 0-1,-159 0 1,-66 0-16,-39 0 16,-1 0-16,14 0 15,-14 0-15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19T01:55:55.70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7594 10927 0,'0'14'94,"0"25"-79,0-26-15,0 14 16,0 26-16,0 26 16,0-39-1,0 13-15,0-27 16,26 27-1,-13-40-15,-13 1 16,27 12-16,-14 27 31,0-53-31,14 26 16,-14-12-16,0 12 16,27 1-1,-14-1-15,-13 1 16,14-1-1,-1-13-15,-26 0 16,27 14-16,-1-1 31,-12-26 47,-1 0-62,0 14-16,0-1 16,0-13 77,1 0 32,-14-13-125,0-27 16,0 13-16,0 1 16,0 0-16,0 12 15,-14 1-15,41 79 110,-14-53-95,0 14 1,14-1-16,-14-12 16,0-1-16,0 0 15,-13 27 95,-52-14-110,38-13 15,1-13-15,13 27 16,-13-27-16,-27-40 125,27-26-110,0 53-15,0-14 16,-14 14 0</inkml:trace>
  <inkml:trace contextRef="#ctx0" brushRef="#br0" timeOffset="19069.98">9644 7885 0,'27'0'156,"-1"0"-140,40-40-16,53-53 15,-79 54-15,145-94 16,40-25-16,-119 78 16,-14 27-16,186-92 15,13-40-15,27-1 16,-226 133-16,107-52 16,-80 38-16,-79 54 15,-27 0-15</inkml:trace>
  <inkml:trace contextRef="#ctx0" brushRef="#br0" timeOffset="20271.5">10993 8916 0,'40'-52'172,"119"-81"-157,26-12-15,-132 92 16,66-40-16,27-13 15,39-26-15,-106 92 16,67-65-16,-14 38 16,-79 41-16,-27 13 15,-12 13 1</inkml:trace>
  <inkml:trace contextRef="#ctx0" brushRef="#br0" timeOffset="22335.6">8758 10504 0,'39'-40'125,"133"-66"-125,40-39 16,-119 105-16,237-105 15,41-41-15,52 1 16,-304 146-16,172-54 16,-26 0-16,-106 54 15,-80-1-15,-66 40 16,0 0-1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19T02:34:47.93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11576 3770 0,'13'0'110,"26"-13"-95,67 0-15,-13 0 16,-1-1-16,-39 14 16,106-13-16,13 13 15,0 0-15,-93 0 16,93 0-16,-26 0 16,-14 0-16,-92 0 15,39 0-15,14 0 16,-53-13-16,-14 13 15,14 0-15,-27 0 16,40 0-16,-27 0 16,-12 0-16,12 0 15</inkml:trace>
  <inkml:trace contextRef="#ctx0" brushRef="#br0" timeOffset="5881.79">11748 5887 0,'79'0'281,"80"0"-281,13 0 16,-146 0-16,133 0 15,26 0-15,66 0 16,-39 0-16,-133 0 15,93 0-15,-13 0 16,-27 0-16,-92 0 16,26 0-16,-13 0 15,-13 0-15</inkml:trace>
  <inkml:trace contextRef="#ctx0" brushRef="#br0" timeOffset="7377.79">12250 8718 0,'13'0'93,"54"0"-77,52 0-16,0 0 16,-93 0-16,93 0 15,40 0-15,0 0 16,-27 0-16,-53 0 15,54 0-15,-1 0 16,-66 0-16,-53 0 16,14 0-16</inkml:trace>
  <inkml:trace contextRef="#ctx0" brushRef="#br0" timeOffset="8805.5">11800 11284 0,'-13'-13'109,"93"-26"-93,25 39-16,-38 0 16,65-14-16,13 14 15,-52 0-15,-40 0 16,106 0-16,13 0 15,-27 0 1,27 0-16,-119 0 16,93 0-16,-41 0 15,1 0-15,-66 0 16,0 0-16,-14 0 16,1 0-16,-14 0 15</inkml:trace>
  <inkml:trace contextRef="#ctx0" brushRef="#br0" timeOffset="16108.14">8692 4987 0,'39'0'94,"14"0"-79,40-26-15,26 26 16,13 0-16,-66 0 16,80 0-1,13 0-15,-14 0 0,-79 0 16,53 0 0,0 0-16,27 0 15,-93 0-15,66-13 16,13 13-16,-52 0 15,-14 0-15,13 0 16,0 0-16,-39 0 16,-13 0-16</inkml:trace>
  <inkml:trace contextRef="#ctx0" brushRef="#br0" timeOffset="17250.05">8718 7792 0,'13'0'47,"53"0"-32,-52 0-15,91 0 16,1 0-16,27 0 15,-54 0-15,93 0 16,-66 0-16,-14 0 16,27 0-16,-79 0 15,40 0-15,12 0 16,-79 0-16</inkml:trace>
  <inkml:trace contextRef="#ctx0" brushRef="#br0" timeOffset="18490.23">8639 10054 0,'26'0'110,"14"0"-95,26 13 1,53 1-16,-13-14 16,39 13-16,-118-13 15,79 0-15,26 0 16,0 13-16,14-13 16,-93 0-16,92 0 15,-26 0-15,0 0 16,-79 0-16,39 0 15,14 0-15,-67 0 16,-12 0-16,-1 0 16,0 0 31</inkml:trace>
  <inkml:trace contextRef="#ctx0" brushRef="#br0" timeOffset="23516.28">14102 5821 0,'40'-13'110,"0"-40"-110,-14 26 0,1 1 15,-27 13 1,13 13-16</inkml:trace>
  <inkml:trace contextRef="#ctx0" brushRef="#br0" timeOffset="24208.32">14248 8824 0,'26'-40'63,"14"-13"-48,-27 53-15,53-26 16</inkml:trace>
  <inkml:trace contextRef="#ctx0" brushRef="#br0" timeOffset="24803.96">13944 11112 0,'0'14'31,"39"-14"-31,-12 0 16,26 0-16,-14-14 15,27-25 1,14 12-16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20T01:53:51.81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11906 5450 0,'0'-13'63,"0"40"-48,0-14-15,0 13 16,0 1-16,0-1 16,13 14-16,-13 0 15,0-27-15,14 13 16,-14 27-16,0-13 16,13-14-16,-13-12 15,0-1 48,0 0-48,13 53-15,0-39 16,-13 12-16,0-12 16,0-14-16,0 0 15,14-13 141,52 0-140,-13 0-16,13-13 16,-13 13-16,26-26 15,14 26-15,-1 0 16,-52-27-16,13 27 16,-40 0-16,0 0 46,1-40 33,-14 1-64,0-1-15,0 14 16,0-27-16,0 13 15,13 0-15,0 1 16,-13-1-16,13 0 16,-13-13-16,0 27 15,14-1-15,-14-12 16,13-1-16,-13 14 16,0 12-16,0 1 15,-13 40 141,13-14-156,-40 0 16,27-13-16,-14 0 16,-13 0-16,1 0 15,-1 0-15,14 0 16,-14 0-16,-26 0 16,-53-13-16,92 0 15,-39-14-15,-40 27 16,27-13-16,52 13 15,-39 0-15,40 0 16,-14 0-16,27 0 16</inkml:trace>
  <inkml:trace contextRef="#ctx0" brushRef="#br0" timeOffset="2081.23">8533 4379 0,'0'26'31,"13"67"-15,-13-80-16,0 40 15,13 0-15,-13 53 16,14-14-16,-14-65 16,0 65-16,13-25 15,0-28-15,0-12 16,-13 12-16,0-25 16,13 12-16,1-13 15,-14 1 1,0-1 15,0 0-31,13-13 16,-13 13-16,26 27 15,-12-14 1,-1-12-16,0-14 16,13 0-16,27 0 15,14 0 1,25 0-16,14 0 15,-66 0-15,66 0 16,-14 0-16,27 0 16,-79 0-16,92 0 15,0 0-15,14 0 16,-106 0-16,92-40 16,27 27-16,-40-14 15,-80 14-15,94 13 16,-27-13-16,-80 13 15,-13 0-15,0-13 141,-13-54-125,0 15-1,0-1-15,0-40 16,0 67-16,0-41 16,0-12-16,0 26 15,0 13-15,0-26 16,0-13-16,0 0 15,0 65-15,0-12 16,0-14-16,0 27 16,-26 13 77,-53 0-77,-54 13-16,107-13 16,-93 0-16,-80 0 15,-39 0-15,-13 0 16,158 0-16,-145 0 16,27 0-16,52 0 15,106 0-15,13 0 16,27 0-1</inkml:trace>
  <inkml:trace contextRef="#ctx0" brushRef="#br0" timeOffset="4283.77">8467 6800 0,'0'66'32,"0"0"-32,0-13 15,0 53-15,0-53 16,0 39-16,0 14 15,0 0-15,0-53 16,0 0-16,0 13 16,0-26-16,0 13 15,0-27-15,0 27 16,0-27-16,0 1 16,0-14-16,0 0 15,0 1-15,13-14 203,13 0-203,41-40 16,25 27-16,27 13 16,-39 0-16,52 0 15,-13 0-15,53 0 16,13 0-16,-106 0 15,80 0-15,-40 0 16,-39-14-16,-54 14 16,1 0-16,-27-13 93,13 13-77,0-13-16,0 0 125,-13 0-109,13-1-1,-13 1-15,14 0 16,-14 0-16,0-14 16,0 14-16,26 0 15,-13-27-15,-13 14 16,0-14-16,14-13 15,25-40-15,-12 27 16,-27 26-16,13 1 16,0-54-16,-13 40 15,0 40-15,0-40 16,13 40-16,-13-27 16,0 27-16,0-13 31,0 12 31,0 1-15,-52 13-31,-28 0-16,-26 0 15,80 0-15,-93 0 16,-53 0-16,-40 0 16,133 0-16,-106 0 15,13 0-15,26 0 16,93 0-16,-66 0 16,13 0-16,27 0 15,52 0-15,14 0 16,0 0-16</inkml:trace>
  <inkml:trace contextRef="#ctx0" brushRef="#br0" timeOffset="5929.97">8665 9102 0,'0'26'47,"0"40"-47,0-26 15,0 13-15,0 0 16,0 53-16,0-14 16,0-65-16,0 52 15,0-13-15,0 0 16,0-13-16,0-40 15,0 40-15,0-26 16,0-14-16,0 0 78,13-13-62,67 0-16,52 0 15,27 0-15,-133 0 16,80 0-16,92 0 16,14 0-16,-106 0 15,132 0-15,-13 14 16,-27-1-16,-131 0 16,78-13-16,-79 0 15,-39 0 1,-27-40 124,13 27-140,0-53 16,-13-40-16,0 53 16,13-158-1,-13 184-15,27-52 16,-27-14-16,13 40 16,-13 0-16,0 40 15,0 0-15,0 0 16,-13 13 78,-53 13-79,13-13-15,-13 0 16,-40 0-16,66 0 15,-66 0-15,0 0 16,14 0-16,39 0 16,-66 0-16,13 0 15,0 0-15,67 0 16,-41 0-16,-26 0 16,27 0-16,0 0 15,39 0-15,-13 0 16,0 0-16,27 0 15,12 0-15,1 0 32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20T01:54:04.4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15438 7302 0,'14'0'47,"-14"40"-31,0 26-16,13-26 15,0 0-15,-13-14 16,0 27-16,0 0 15,0 40-15,0-80 16,13 79-16,-13-25 16,0-15-16,14 15 15,-14-28-15,13 14 16,-13-40-16,0 1 16,0-1-1,0 0 1</inkml:trace>
  <inkml:trace contextRef="#ctx0" brushRef="#br0" timeOffset="952.42">15412 7316 0,'53'0'63,"0"0"-63,13 0 15,0 0-15,13 0 16,54 0-16,-54 0 15,-26 0-15,53 0 16,13 0-16,0 0 16,-26 0-16,12 0 15,-52 0-15,66-53 16,14 40-16,-27-1 16,-27 1-16,-13 13 15,40 0-15,-27-13 16,-39 13-1,53-13-15,-40 13 16,13-27-16,-40 27 16,27 0-16,40 0 15,-54-13-15,1 13 16,13 0-16,-40 0 16,0 0-16,14 0 15,-14 0 63,27 119-62,-27-13-16,-13-53 16,40 79-16,-40 27 15,13-67-15,0 27 16,-13-79-16,0 66 15,0-13-15,0-54 16,0-12-16,0-14 16</inkml:trace>
  <inkml:trace contextRef="#ctx0" brushRef="#br0" timeOffset="1655.63">15597 8295 0,'66'-40'31,"14"14"-31,39-14 16,40 27-16,-93-27 16,53 27-16,106-1 15,0-12-15,-146 26 16,106-13-16,27 13 16,-14 0-16,-145 0 15,66 0-15,13 0 16,-52 0-16,-40 0 15,-1 0-15,14 0 16,-13 0 0,0 0-16,-14 0 0,0 0 15</inkml:trace>
  <inkml:trace contextRef="#ctx0" brushRef="#br0" timeOffset="2848.52">15227 10014 0,'0'27'31,"0"39"-31,0 0 16,0 14-16,0-1 16,0-53-16,0 67 15,0-14-15,0-39 16,0 0-16,0-14 16,0 1-16,0-1 15,0-13 1</inkml:trace>
  <inkml:trace contextRef="#ctx0" brushRef="#br0" timeOffset="3745.2">15227 9684 0,'0'-13'47,"39"-1"-31,-25-12-16,78 13 15,54-1-15,-40 14 16,92 0-16,-119 0 15,173 0-15,65 0 16,14 0-16,-212 0 16,146 0-16,26 0 15,-66 0-15,-159 0 16,40 0-16,-14 0 16,-79 0 109,1 40-125,-14 0 15,0-1-15,0 54 16,0 39-16,0 1 15,0 25 1,0-131-16,0 65 16,0 14-16,0-40 15,0-52-15,0 25 16,0-25-16,0-1 16</inkml:trace>
  <inkml:trace contextRef="#ctx0" brushRef="#br0" timeOffset="4424.39">15438 10874 0,'27'0'47,"52"0"-47,14 0 15,92 0-15,-92 0 16,145 0-16,53 0 15,0 0-15,-185 0 16,105 0-16,-39 0 16,-39-13-16,-94 0 15,-25 13-15,-14-13 16</inkml:trace>
  <inkml:trace contextRef="#ctx0" brushRef="#br0" timeOffset="7720.53">13653 8890 0,'0'13'78,"0"40"-78,13 40 16,0-1-16,-13-25 16,13-28-16,0 41 15,1-28-15,-14 28 16,26-14 0,-26-53-16,27 14 15,-27-14-15</inkml:trace>
  <inkml:trace contextRef="#ctx0" brushRef="#br0" timeOffset="8593.73">13745 8890 0,'0'-13'63,"13"13"-63,14 13 16,39 13-16,-13-12 15,92-1-15,-92-13 16,106 0-1,-13 0-15,-27 0 16,53 0-16,-93 0 16,106 0-16,-13 0 15,-26 0-15,-107 0 16,14 0-16,-13 13 16,-40 14 140,0 12-156,0 1 15,0 0-15,0 13 16,0 0-16,0-14 16,0-26-16,0 14 15,0-1 1,0-12 0,0 12-1</inkml:trace>
  <inkml:trace contextRef="#ctx0" brushRef="#br0" timeOffset="9154.1">13838 9551 0,'26'14'31,"93"-14"-15,-79 0-16,66 0 16,0 0-16,52 0 15,14 0-15,-79 0 16,79 0-16,0 0 15,-13 0-15,-120 0 16,54 0-16,-14 0 16,-65 0-16,-1 0 15</inkml:trace>
  <inkml:trace contextRef="#ctx0" brushRef="#br0" timeOffset="17634.41">13679 6615 0,'53'0'156,"53"0"-156,13 26 16,40-26-16,-133 0 15,93 13-15,53 14 16,0-27-16,-93 0 15,80 0-15,0 0 16,-27 0-16,-92 0 16,52 0-16,1 0 15,-40 0-15,-27 0 16,54 0-16,-40 0 16,-1 0-16,14 0 15,-40 0-15,14 0 16,-14 0-16,0 0 78,0 0-78,1 0 16,-1 0-1,0 0 1,14 0 156,12 0-157,14 0-15,-13 0 16,-27 0 0,40 0-16,13 26 0,-26-26 15,-27 0-15,27 0 16,-27 0-1,14 0-15,-14 0 94,0 0-94,0 0 16,0 0-16,1 0 15,12 0-15,-13 0 16,1 0 0,25 0-1,-12 0 1,-14 0-16,27 0 16,-1-13-16,-25 13 15,-14-13-15,13 13 203,-13-40-187,0 14 0,0 12-16,0-25 15,0 12 1,0-12-16,0 25 15,0-12 1,0-14-16,0 14 16,0 12-1,0 1 1,0 0-16,0 0 16,0-14-16,0 14 15,0-13 1,0-1-1,0 14 17,0 0 61,-13-14-77,-1 14 31,14 0-47,0-14 31,0 1-31,0 13 16,0-27-16,0 0 15,0 27-15,0 0 16,0 0 0,0-14-16,0 14 15,-53 13 157,0 0-172,-39 0 16,-14 0-16,27 0 15,39 0-15,-53 0 16,14 0-16,-53 0 16,105 0-16,-52 0 15,0 0-15,-1 0 16,54 0-16,-67 0 16,27 0-16,-27 0 15,14 0-15,39 0 16,-39 13-16,13-13 15,-14 0 1,27 0-16,1 0 0,-1 0 16,-40 0-16,53 0 15,-13 0-15,0 0 16,14 13 0,26-13-16,-1 0 15,-25 0-15,12 0 16,1 0-16,-27 0 15,26 0 1,-26 0-16,40 0 16,-40 0-16,14 0 15,-1 0-15,13 0 16,14 0 328,-40 14-344,14-14 15,12 0-15,-13 0 16,27 0-16,0 0 16,-13 0-1,26 13 220,0 0-235,0 40 15,0-13-15,-14 26 16,14 0-1,-13-26-15,13-27 16,0 13 0,0 1-16,0-1 78,0 14-47,0-14-31,0-12 0,0 12 16,0 1-1,0-14 1,0 13 15,0-13-31,0 1 16,0-1-16,13-13 15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19T02:36:17.5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14539 8427 0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20T01:58:19.4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15399 7197 0,'13'0'94,"40"-27"-94,26-12 16,80 12-16,-13 27 15,-80-13-15,198 13 16,173 0-16,39-27 16,-291 27-16,278-13 15,40 13-15,-185 0 16,-186 0-16,79 0 16,-105 0-16,-92 0 15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20T02:02:57.18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3440 3268 0,'39'0'94,"41"0"-94,12 0 15,-39 0 1,53 0-16,-27 0 16,80 0-16,-79 0 15,105 0-15,0 0 16,-13 0-16,-106 0 16,93 0-16,-53 0 15,-67 0-15,-12 0 16</inkml:trace>
  <inkml:trace contextRef="#ctx0" brushRef="#br0" timeOffset="1472.89">14380 3373 0,'40'0'78,"13"0"-63,53 0-15,-1 0 16,-25 0-16,-41 0 16,67 0-16,40 0 15,-40 0-15,-106-13 16,13 13-16</inkml:trace>
  <inkml:trace contextRef="#ctx0" brushRef="#br0" timeOffset="2961.56">11046 9009 0,'27'0'62,"39"0"-46,40 0-16,0 0 15,26 0 1,-92 0-16,132 27 0,39-27 16,54 13-16,-173 0 15,133 0 1,-39 0-16,-1-13 15,-146 0-15,67 0 16,-66 0-16,-27 14 16,14-14 77,-1 0-77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20T02:03:40.12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8123 2262 0,'0'0'0,"-27"0"0,14 0 0,0-13 15,-14 13 1,1 0-16,-1-13 16,14 13-16,-13 0 15,-14 0-15,14 0 16,12 0-16,1 0 16,0 0-16,0 0 15,-1 0 1,1 0-1,-26 26-15,25-13 16,1 1-16,-27 52 16,27-53-16,13 0 15,-13 0-15,0 40 16,-1-26-16,1 13 16,0-27-16,0 13 15,13 1-15,-27 12 16,27-12-1,0-1-15,0 14 16,0 0-16,0-27 16,0 27-16,0-14 15,0 0 1,27 14-16,-1-27 16,-13 1-16,27 39 15,-27-40-15,1 0 16,12-13-16,14 0 15,13 13-15,-40-13 16,27 0-16,13 0 16,13 0-16,-27 0 15,-12 0-15,52 0 16,-13-13-16,0 13 16,-26 0-16,0-13 15,13-27-15,-27 27 16,1 13-16,-27-13 15,26-1-15,1-12 16,-1-27 0,-26 13-16,0 14 15,13-1-15,1-12 16,-14 12-16,0 14 16,0-13-16,0-41 15,0 54-15,0-40 16,0 27-16,0-27 15,0 26 1,-14 14-16,1 0 16,0 0-16,-14-14 15,14 14 1,0 13 0,-14-13-16,14 13 15,-13 0 1,-1 0-16</inkml:trace>
  <inkml:trace contextRef="#ctx0" brushRef="#br0" timeOffset="2527.48">11470 2103 0,'0'0'0,"-14"14"16,1-14 0,0 26-1,0-13-15,0-13 32,-1 0-32,14 14 15,-13-14 1,0 26-1,0-13-15,-1 0 16,1 1-16,0-1 16,13 0-1,-13 14 1,-1-14-16,14 13 16,0-12-1,0-1 1,0 0-1,0 0 1,0 0-16,0 1 16,0 12-1,0-13-15,0 1 16,0-1-16,0 13 16,0 14-1,0-14 1,0 14-16,0-27 15,0 1-15,0 25 16,14-25-16,-1-1 16,-13 0-16,13-13 15,14 26-15,-27-12 16,13-1 0,0 0-16,14 0 15,-14-13 1,26 53-16,28-40 15,-41 27-15,-13-40 16,27 0-16,0 13 16,-1-13-16,-25 0 15,-1 0-15,13 0 16,1 0 0,-14 0-16,13 0 15,14-13 1,-40 0-1,27 13 1,-14-27 0,0 27-16,-13-13 15,26-26-15,1-14 16,-27 39 0,0 1-16,13-26 15,-13 25-15,27-12 16,-27-1-1,0 14-15,0 0 47,0 0-31,0-14 0,-14 14-1,14 0-15,-13 0 16,0-14-16,-14 1 15,27-1 1,-13 27 0,0-13-16,-13-40 15,-27 27 1,39-1-16,1 27 16,0-13-16,-13-27 15,12 27-15,1 0 16,0 13 203,-14-14-204,1 14-15,-14-26 16,27 26-1,0 0-15,0 0 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20T02:04:16.8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15094 4749 0,'14'0'94,"25"0"-78,1 0-16,-13 0 15,25 0-15,54 0 16,-26 0-16,-54 0 16,54 0-16,25 0 15,-12 0-15,0-13 16,-80 13-16,40-13 15,-14 0-15,-25 13 16,-14 13 78</inkml:trace>
  <inkml:trace contextRef="#ctx0" brushRef="#br0" timeOffset="1224.05">12568 7369 0,'13'0'93,"80"-14"-93,-1 1 16,27 13-16,-26 0 16,-40 0-16,53 0 15,-14-13-15,14 13 16,-66 0-1,-27 0-15</inkml:trace>
  <inkml:trace contextRef="#ctx0" brushRef="#br0" timeOffset="28948.52">7766 3969 0,'-14'0'312,"28"0"-187,-1 0-109,13-13-16,-13 13 16,14-14-1,13 14-15,13-13 0,-1 13 16,-38 0-16,52 0 16,0-13-1,0 0-15,-39 13 16,12-14-16,1 14 15,-14 0-15,-12 0 16,12-13-16,1 13 16,-1 0-16,0 0 15,-12 0-15,25-13 16,1 13-16,0-13 16,-14 13-16,-13-14 15,1 14-15,-1 0 16,0 0 609,27 0-610,-14 0-15,-13 0 16,14 0-16,-14 0 16,0 0 62,1 0-78,12 0 15,1 0-15,-1 0 16,-13 0 0,0 0-16,1 0 15,-1 0-15,0 0 16,0 0-16,1 0 16,-1 0-1,0 0 1,0 0 156,1 53-172,12 14 15,-26-54-15,13 26 16,0-12-16,1 13 16,-1-1-1,-13-25-15,13 12 16,0 0-16,1 1 15,-14-14 1,0 0 0,0 1-1,13 12-15,-13-13 16,13 0-16,-13 27 16,0-13-16,0 26 15,13-14-15,1 1 16,-14 0-16,13-1 15,-13-12-15,13-1 16,-13 14 0,0-14-16,0 1 15,13 12 1,-13 1-16,0-13 16,0 26-16,0-1 15,0-12-15,0-13 16,0 12-16,0-25 15,0 12-15,0-13 16,0 27-16,0-27 16,0 14-16,13-1 15,-13-13-15,0 27 16,0 13-16,14 0 16,-14 13-1,13-13 1,-13-40-16,26 27 0,-26-14 31,0 1-31,0-14 16,0 27-1,0-14-15,0 40 16,0-39-16,14 92 16,-1-13-16,-13-67 15,0 14-15,0-26 16,0 26-16,0-1 15,0-12-15,13 0 16,-13 0-16,0-14 16,13 14-16,-13-14 15,0 14-15,0-14 16,0 27-16,0-26 16,0-1-16,0 1 15,0 12-15,0-12 16,0-1-1,13-26-15,-13 13 16,0 1-16,0-1 16,0 0-16,0 0 15,0 1-15,0-1 32,0 13-17,0-13-15,0 14 31,0-14-31,0 14 16,0-1-16,0 1 16,0-1-16,0 14 15,14-14-15,-14 1 16,0-14-16,0 13 16,0-12 15,0-1 78,0 13-15,0-13-78,0 1-16,0-1 15,0 0-15,0 0 16,0 1-16,13 12 15,-13 0-15,0-12 16,0-1 0,0 0-16,0-39 265,0 12-265,0 1 16,0 0 0,-13-13-16,13-14 15,0 27 1,0-1-16,13 28 203,0 12-203,-13-13 16,0 1 46</inkml:trace>
  <inkml:trace contextRef="#ctx0" brushRef="#br0" timeOffset="30397.7">9472 7382 0,'0'-27'47,"0"14"-31,0-13-16,27-14 16,-14 14-16,-13-1 15,13 14 1,0-14-16,-13 14 15,0-13-15,13 13 16,1-1-16,-14-12 16,-14 39 140,1 27-156,-13 13 16,-1 0-16,1-14 15,13-39-15,13 40 16,-14-27-16,1 0 15,13 1-15,-13-1 16,0 13 0,13-12-1,-14-14-15,14 26 16,0-13 0,-13 0-16,0-26 156,13-13-141,0-14-15,-13 27 16,0-14-16,13 14 16,-14 0-16,14-14 15,-13 27-15,13-13 16,0 0 140,13 0-140,-13 0-16,14-1 15,12 14 1,-26-13 0,13 13-16,14-13 15,-14 13 1,0 0 0</inkml:trace>
  <inkml:trace contextRef="#ctx0" brushRef="#br0" timeOffset="32900.06">7779 4035 0,'0'-13'63,"13"-14"-63,13 1 15,-12 13-15,-14-1 16,13 14-16,13-26 16,-12 13-1,-1-1-15,0 1 32,0 13-1,14-40 266,-14 27-282,0 0 63,14 13 110,-27 26-188,0-12 16,0-1-1,26 13-15,-26 14 16,0 0-16,0-27 15,0 40-15,0-40 16,0 14-16,13-14 16,-13 0-16,0 0 15,0 1-15,14-1 78,-28-13 110,-25-13-172,25-1-16,1-12 15,0 26 1,0-13-1,0 13-15,13-14 125,-14 1-109,1 0 0,0 0-1</inkml:trace>
  <inkml:trace contextRef="#ctx0" brushRef="#br0" timeOffset="84447.42">3572 3492 0,'53'0'109,"66"0"-109,40 0 16,-14 0-16,67 0 15,-93 0-15,185 0 16,-26 0-16,-13 0 15,-199 0-15,79 0 16,-79 0-16</inkml:trace>
  <inkml:trace contextRef="#ctx0" brushRef="#br0" timeOffset="85791.57">14129 3268 0,'79'0'32,"27"0"-17,53 0-15,-1 0 16,-105 0-16,133 0 16,-1 0-16,13 0 15,-13 0-15,-105 0 16,52 0-16,-39 0 15,-54 0-15</inkml:trace>
  <inkml:trace contextRef="#ctx0" brushRef="#br0" timeOffset="170680.69">8414 10491 0,'0'79'78,"0"-52"-78,0-1 16,0 27-16,0-13 15,0-14-15,0 14 16,0-1-16,0 1 16,0-27-16,0 1 15,0 12-15,0 14 16,0-14-16,0 14 16,0-14-1,0 27-15,0-40 16,0 1-16,0 25 15,0-12-15,0-1 16</inkml:trace>
  <inkml:trace contextRef="#ctx0" brushRef="#br0" timeOffset="172138.11">8453 10398 0,'93'-26'172,"13"26"-157,53-14-15,-54 14 16,28 0-16,-54 0 15,133 0-15,-40 0 16,39 0-16,-105 0 16,132 0-16,1-13 15,-28 13-15,-12-26 16,-133 13-16,79-1 16,-26 1-16,-66 13 15,-13 0-15,-27 0 16,-13 79 281,0 1-297,0-1 15,0-13-15,0 40 16,13-13-16,1-67 16,-14 1-16,0 12 15,0-25-15,0 12 16,0 1-1,13-1 1,-13 0-16,13 1 16,-13-1-16,0 27 15,0-13-15,13 0 16,1-40-16</inkml:trace>
  <inkml:trace contextRef="#ctx0" brushRef="#br0" timeOffset="173386.05">8559 11311 0,'14'0'109,"38"0"-109,54 0 16,13 0-16,-92 0 16,132 0-16,79 0 15,13 0-15,-145 0 16,185 0-16,-27 0 15,-92 0 1,-105 0-16,12 0 16,-53 0-16,14-13 172,-27 13-172,80 0 15,-40 0-15,53 0 16,-80 0-16,1 0 15,-14 0 1,27-27 62,-14 27-78,-13 0 31</inkml:trace>
  <inkml:trace contextRef="#ctx0" brushRef="#br0" timeOffset="182098.08">9221 10649 0,'-13'0'94,"-1"0"-94,-25 0 16,-1 0-16,-26 0 15,39 0-15,-26 0 16,27 0-16,-1 14 15,27-1-15,-13-13 16,0 13 0,13 0-16,0 1 15,0 25-15,0-12 16,0-14-16,0 40 16,13-40-16,14 53 15,26-52-15,-40-1 16,13 0-16,1 0 15,-14-13-15,0 0 16,0 0 15,1 13 1,-14 1-17,0-1 1,0 0-1,-14 14-15,-12-1 16,13-13-16,0 0 16,-1-13 31,-12 0-1,13 0-30</inkml:trace>
  <inkml:trace contextRef="#ctx0" brushRef="#br0" timeOffset="183109.03">9247 11020 0,'0'-13'63,"27"26"-32,-1-13-31,1 0 16,-1 0-16,0 0 15,1 0-15,-14-13 16,14-1-16,-14 1 16,-13 0-16,13-13 15,-13 12 1,0 1-16,0 0 15,0 0 1,0-14 15,-13 27-15,-14 0 0,14 0-16,0 0 15,0 0-15,-14 13 16,14-13-16,0 27 15,-53 13-15,66-27 16,-27 13-16,14-13 16,0 14-16,13-14 15,0 0 1,-13 1-16,13 25 31,0-26-31,0 27 16,13-27-16,0 14 15,13-1-15,-12-12 16,25-1-16,1 0 16,0-13-16,-1 0 15,28 0-15,-41 0 16,-13 0-16,14-13 16,-14 13-16,-13-13 15,13-1 63,0-12-78,14 26 16,-27-13 0,13-1-16,-13 1 15</inkml:trace>
  <inkml:trace contextRef="#ctx0" brushRef="#br0" timeOffset="183891.63">9776 10914 0,'-13'0'31,"0"-13"-31,0 13 16,-14 0-1,14 0-15,0 0 16,0 0 0,-14 0-1,14 0 17,13 13-32,0 14 15,0-1-15,-13 0 16,13-12-16,-14-1 15,14 27-15,0-27 16,0 0-16,0 27 16,0-27-1,0 13-15,14-12 16,-1 12 0,13-13-16,-12-13 15,-1 0-15,0 14 16,0-14-16,0 0 15,1 0-15,-1 0 16,0 0-16,14 0 16,-14 0-1,0 0 1,14 0-16,-14 0 16,0 0-16</inkml:trace>
  <inkml:trace contextRef="#ctx0" brushRef="#br0" timeOffset="184994.68">10107 10914 0,'-13'0'15,"-14"-13"1,14 0-1,0 13 32,-14 0-31,14 0 15,0 0-31,0 0 16,0 13-1,-14 0 1,14 0 0,13 1-1,0 12 1,0-13 0,0 27-16,0 0 15,0-14 1,13-26-1,-13 13-15,13 0 32,1-13-17,-1 0 1,0 0 0,0 0-16,0 0 31,1 0-16,-1 0 1,0 0 0,0 0-1,1 0 1,12 0 15</inkml:trace>
  <inkml:trace contextRef="#ctx0" brushRef="#br0" timeOffset="200101.37">8652 10411 0</inkml:trace>
  <inkml:trace contextRef="#ctx0" brushRef="#br0" timeOffset="-210919.81">8559 10517 0,'0'-13'343,"0"0"-327,0-14-16,0 14 16,0 0-1,0 0-15,0-1 16,14-25-16,-14 25 31,0 1-15,0 0-1,0 0-15,0 0 16,0-1-16,0 1 16,13-13-1,-13 12 1,0-12-1,0-14-15,26 14 16,-26 13-16,0-1 16,0-12-16,0 13 31,0-1-31,13 14 16,-13-13-16,0 0 15,0-14-15,0 1 16,0 13-16,0 0 15,14-14-15,-14 14 16,0 0-16,13-14 16,-13 14-1,0 0-15,0-1 16,0 1 15,0 0-31,0-13 16,0 12-1,0 1 1,0-13 0,0 12-16,0 1 15,0 0-15,0 0 16,0 0 0,0-14-16,0 1 15,0-1-15,0-13 16,0 27-1,0 0-15,0 0 16,0 0-16,0-1 16,0 1 15,0 0-31,0 0 16,0-1-16,0-12 15,0 13 1,0-1-1,0 1-15,0-13 16,0 13 0,0-14-1,0-13 1,0 27 0,0 0-1,0 0-15,0-27 16,0 14-1,0-41-15,0 28 16,0-14-16,0 26 16,0-26-16,0 1 15,0-1-15,0 39 16,0-12-16,0-14 16,0 1-16,0 25 15,0-25-15,0 12 16,0-26-16,0 14 15,0-14 1,0 13-16,-13-13 16,13 40-16,0-14 15,0-52-15,0 0 16,0 39 0,0 13-16,0 1 15,0 13-15,0 0 16,0-27-16,-14-13 15,14-40 1,-13 80-16,13-27 16,0 14-16,-13-27 0,13 13 15,0-52 1,0 52-16,0-13 16,0 40-16,-13-14 15,13-12-15,0-1 16,0-13-16,0 27 15,0-14-15,-13 27 16,13 0-16,0-1 16,0-12-1,0-14-15,0 14 16,-14-27 0,14 13-16,0-26 15,-13 40-15,13 12 16,0-12-1,0 13-15,0-1 16,0-12 0,0 13-1,0-14-15,0 1 16,0-14 0,0 14-16,0-1 15,0 1-15,0 12 16,0-12-16,0 13 15,0 0-15,0-14 16,0-13 0,0 14-16,0 13 15,0 0-15,0-14 32,0 14-17,0 0-15,0-1 16,0 1-16,0 0 15,0-27 1,0 1-16,0 12 16,0 1-1,0 12-15,0 1 16,0-13 0,0-1-1,0 14 1,0 0-1,0 0-15,0-1 16,0-12-16,-13-1 16,13 1-1,0 13-15,0-1 16,-13 1 0,13-13-1,0 13 1,0-1-16,0 1 15,0 0 1,0-14 15,0 14 251,26 26-267,-13-13 1,146 0-1,-119 0-15,26-26 16,-26 26-16,-14 0 16,27-13-16,-13 13 15,-14-13-15,1-1 407,-27 1-392,0 0 1,0-14 46,0 14-46,0-13 31,0 12-32,0 1 1,13 0 0,-13 0-16,0 0 15,0-1-15,13 1 16,0 0-16,-13 0 16,13 13-1,27-27 1,-13 14-16,26 0 15,-40 13-15,40-14 16,39 1-16,-39 0 16,-13 0-16,39 13 15,-13 0-15,-26 0 16,-27 0-16,14 0 16,12 0-16,-25 0 78,-1 0-78,0 13 15,0 0-15,14 14 16,-27-1 0,26-26-16,-26 13 15,14 1-15,-1 12 16,-13-13-16,13 14 15,13 12-15,-26-12 16,14 13-16,-1-14 16,-13 1-16,0-14 15,13 13-15,-13-13 16,0 1-16,13 12 16,-13 27-16,0-27 15,14 1-15,-1 13 16,0-27-16,0 0 375,53-13-360,27 0 1,-14 0-16,40-13 16,-26 13-16,79 0 0,-93 0 15,67 0 1,13 0-16,-14 0 16,-79 0-16,-26 0 15,0 0-15,-14-53 219,-13-40-203,1 1-16,-1 26 15,-13-1-15,13-65 16,-13 26-1,0 67-15,0-41 16,0 41-16,0-1 16,0 27-16,0-14 15,0 1-15,0 13 16,0-14-16,0 14 16,0 0-1,0-27-15,0 27 16,0-27-1,0 14-15,0-1 16,0-13 0,0 1-16,0 25 15,-13-25-15,13 26 16,0-14 0,0-26-16,-27-13 15,27 40-15,0 12 16,0 1-16,0-13 15,0-1 1,0 1-16,0-14 16,-13 14-1,13 12 1,0-25-16,0 25 16,0 1-1,-13-26 1,13 25-16,0 1 15,-13-13 1,13-14-16,0 27 16,0-1-16,0-12 15,0 0 1,0 12 0,0 1-16,0 0 15,-14-14-15,14 1 16,0 13-1,0-27 1,0 27 0,0 0-1,0-14 1,0 14-16,0-14 16,-13 14-16,13 0 15,0-13-15,0 12 16,0 1-16,0 0 31,0 0-15,0-1 15,0 1-31,0 0 156,27 0-140,39 13-16,-53-14 15,40 1-15,13-13 16,-13 26-16,-40 0 16,14 0-16,-1-13 15,1-1 1,-14 14-16,0 0 16,0 0 62,1 0-63,-1 0-15,0 0 16,0 0-16,1 0 16,-1 0-16,0 0 15,0 0-15,0 0 94,1 0 172,12 0-266,-13 0 31,1 0 63,-1 0-94,0 0 15,-13-13 360,-13 13-359,0 0 15,13-13-31,-14 0 16,14-1-16,-13 14 15,0-13 1,0 0 15,-1 13 16,1-13 31,26 26 110,1 0-173,12 14 1,-13-27-16,1 13 16,-1 0-1,0-13-15,0 0 16,0 0-16,1 13 15,-1 1 32,-13-1-31,13-13 15,-13 26 0,0 14 1,0-27-32,0 0 15,0 1 1</inkml:trace>
  <inkml:trace contextRef="#ctx0" brushRef="#br0" timeOffset="-115441.1">14459 12039 0,'0'26'47,"0"0"-31,0 14-16,0 53 15,0 26-15,0-27 16,0-65-16,0 79 16,0 26-16,0 27 15,0-120-15,0 41 16,0-41-16,0 28 15,0-54-15,0 40 16,0-27-16,0 1 16,0-14-1,0 13-15</inkml:trace>
  <inkml:trace contextRef="#ctx0" brushRef="#br0" timeOffset="-114250.73">14526 12091 0,'0'-13'63,"39"13"-48,67-13-15,13 13 16,-39 0-16,39 0 15,53 0-15,79 0 16,-145 0-16,211 0 16,1 0-16,13 0 15,-212 0-15,92 0 16,14 0-16,-66 0 16,-40 0-16,-66 0 15,0 0-15,26 0 16,-39 0-16,0 0 15,12 0-15,-12 0 16,26 0-16,-39-13 16</inkml:trace>
  <inkml:trace contextRef="#ctx0" brushRef="#br0" timeOffset="-112993.86">14724 13428 0,'0'-14'16,"13"14"-16,53-26 16,1 26-1,65 0-15,27 0 16,-80 0-16,27 0 16,13 0-16,26 0 15,27 0-15,-105 0 16,78 0-16,14 0 15,0 0-15,-107 0 16,94 0-16,-40 0 16,13 0-16,-79 0 15,26 0-15,40-13 16,-54 13 0,-38 0-16,-1 0 0</inkml:trace>
  <inkml:trace contextRef="#ctx0" brushRef="#br0" timeOffset="-112122.54">17489 12263 0,'13'53'47,"-13"66"-47,0-79 16,0 79-16,0 0 16,27 0-16,-27-79 15,13 39-15,0 40 16,-13-26-16,13-40 15,-13-27-15,14-26 16</inkml:trace>
  <inkml:trace contextRef="#ctx0" brushRef="#br0" timeOffset="-110722.6">14896 12607 0,'-13'0'16,"0"0"15,-1 0-31,1 0 16,0 0-16,0 0 15,-1 0-15,1 0 16,0 0 0,0 14-16,0-1 15,-1 0 1,14 0 0,0 14-1,0-14-15,0 0 16,0 14-1,0-1-15,0 14 16,27 0 0,-27-27-16,26 0 15,-13 0 1,-13 0 0,27-13-16,13 0 15,13 0 1,-27 0-16,0 0 15,1-13 1</inkml:trace>
  <inkml:trace contextRef="#ctx0" brushRef="#br0" timeOffset="-110170.29">15108 12475 0,'0'53'47,"0"-40"-32,0 0-15,0 80 16,0-53-16,0-27 15,0 13-15,0 1 16,0-14-16,0 14 16,13-27 15,-13 13-31,0 13 31,0-12-15,0-1-16,0 0 31</inkml:trace>
  <inkml:trace contextRef="#ctx0" brushRef="#br0" timeOffset="-109506.33">15306 12713 0,'0'27'62,"0"26"-46,0-40-16,0 0 16,0 27-16,0-1 15,0-25 1,0 25-1,0-25-15,0-1 16</inkml:trace>
  <inkml:trace contextRef="#ctx0" brushRef="#br0" timeOffset="-108530.31">15491 12872 0,'14'0'32,"-1"13"-1,13-13 0,1 0-31,-14 0 16,13 0-1,-12-13 1,-1 0 0,-13-14 15,0 14-31,0-13 15,0-1 1,-27 27 109,14 13-125,0 40 16,0-26-16,0 39 15,-1-40-15,14-12 16,0 12-16,0 0 16,0 1 15,0-14-16,0 0 1,14-13 0,-1 0-1,26 0-15,-25 0 16,39-13-16,-14-13 16,14 12-16,-40 14 15,1-13-15,12 0 16,-13 13-16,1 0 15,-1 0 1</inkml:trace>
  <inkml:trace contextRef="#ctx0" brushRef="#br0" timeOffset="-108023.77">15981 12581 0,'26'0'31,"1"0"-31,12 0 16,-12 0-1,-1 0-15,27 0 16,0 13-16,-13 0 16,-40 1-16</inkml:trace>
  <inkml:trace contextRef="#ctx0" brushRef="#br0" timeOffset="-106928.27">15954 12965 0,'14'0'78,"-14"-27"-62,0 14-16,-14-14 15,1-52-15,13 26 16,0 0-16,0 40 16,0 0-16,0-27 15,0 0-15,0 1 16,13 39-16,-13-14 15,27 1-15,-27 0 16,13 13-16,14-13 16,12-14-16,-12 27 15,-14 0-15,13 0 16,14 0-16,-13-13 16,-1 13-1,-26-13-15,0 53 78,0-27-78,0 13 16,0-13 0,0 14-16,0 13 0,0-1 15,0-12 1,0-1-1,0 1-15,0-1 32</inkml:trace>
  <inkml:trace contextRef="#ctx0" brushRef="#br0" timeOffset="-106353.54">16563 12303 0,'0'40'47,"0"66"-31,0-14-16,0-65 15,0 39-15,0-40 16,0 27-16,0-40 15,0 27-15,0-13 16,0-14-16,0 0 16</inkml:trace>
  <inkml:trace contextRef="#ctx0" brushRef="#br0" timeOffset="-105895.64">16497 12700 0,'39'0'47,"-12"-13"-32,-1 13-15,-12 0 16,-1 0-16,0-13 16,0 13-1,1 0 1,12 0-16,-13 0 16,0 0-1,1 0 1</inkml:trace>
  <inkml:trace contextRef="#ctx0" brushRef="#br0" timeOffset="-36429.76">15002 12052 0,'0'-13'219,"0"-27"-219,0 13 16,0 14-16,0-27 15,0 27-15,0-13 16,0 13-16,0-1 16,0 1-16,0-13 15,0 12-15,0-12 16,0-14 0,0 27-16,0-13 31,0-1-31,0 14 15,0-27-15,0 27 16,0-13-16,0 12 16,0-12-16,0 13 47,0-14 62,0 1-93,0-1-16,0 1 15,0-1 1,0 1-16,0-14 15,0 14-15,0 12 16,0-12 0,0-14-16,0 27 15,0-13-15,13-1 0,-13 14 16,0 0 0,-13-1 296,-80 14-296,1 0-1,39 0-15,-53 0 16,-26 0-16,39 0 16,40 0-16,-53 0 15,27 0-15,0 0 16,52 0-16,-26 0 15,-26 0-15,26 0 16,0 0-16,40 0 16,-27 0-16,-13 0 15,13 0-15,27 0 16,-26-13-16,25 13 16,-25 0-16,12 0 15,-13 0-15,-12 0 16,-41-13-16,40 13 15,27 0-15,-27 0 16,-27 0-16,27 0 16,27 0-16,-40 0 15,13 0-15,13 0 16,14 0-16,-1-13 16,-26 13-1,0 0-15,40 0 16,0 0-16,-27 0 15,1 0-15,25 0 16,1 0-16,-13 0 16,-1-13-16,1 13 15,-1 0-15,1 0 16,-1 0-16,1-14 16,13 14-16,-14 0 15,-12-13-15,12 13 16,14 0-16,-14 0 15,1-13 1,-1 13 0,14 0-1,0 0 1,-13 0 31,12 0-32,1 0-15,0 0 16,-14 0 0,14 0-16,-27 0 15,27 0-15,0 0 16,0 0-16,-14 0 16,14 0-16,0-13 15,-14 13 1,1 0-1,13 0 1,-1 0 78,1 0-94,0 0 15,0-14 1,0 14-16,-14 0 16,-13 0-16,14-26 15,-14 26-15,14 0 16,13 0-16,-1 0 16,-12 0-16,-14 0 15,14 0-15,13 0 16,13-13 359,13 13-344,0 0-31,27-13 16,-27 13-16,0 0 15,0 0-15,-52 26 125,-14 0-125,40-26 16,-14 0-16,14 14 16,-14-1-16,14-13 31,0 0 31,0 0-30,13 26 108,26 1-124,14-14-16,-27-13 15,14 13 1,-14-13-16,0 0 16,0 0-1,14 0 157,-14 0-156,0-13-16,0 13 15,1-26-15,-1 12 16,-13 1 0,13 0 15,0-27-31,-13 27 31,-13 13 172,0 0-187,0 0 0</inkml:trace>
  <inkml:trace contextRef="#ctx0" brushRef="#br0" timeOffset="-22627.85">18931 11562 0,'0'40'78,"0"53"-78,0-27 15,0 0-15,0-26 16,0 26-16,0 0 16,0-26-16,0-1 15,0 1-15,0 0 16,0-27-16,0 0 16</inkml:trace>
  <inkml:trace contextRef="#ctx0" brushRef="#br0" timeOffset="-20939.92">18984 11576 0,'13'-14'109,"40"1"-93,26 0 0,-26 13-16,-26-13 15,79-1-15,-1 1 16,14-13-16,-79 26 15,53 0-15,-14 0 16,14-14-16,-67 14 16,1 0-16,26-13 15,-40 13-15,0-13 16,0 13 62,14 0-78,-14-13 16,0 0-16,27 13 15,-14 0-15,-12 0 16,-1 0-16,0 0 16,0 0-16,0 0 218,40 0-202,-13 0-16,-27 0 16,40 0-16,27 0 15,-41 0-15,-25 0 16,12-27-16,0 27 15,-12 0 1,12 13 203,-13-13-219,-13 14 15,14 12-15,-1 27 16,-13-27-16,13 1 16,-13 13-16,0 12 15,0-12-15,27 0 16,-14 39-16,0 14 16,-13-67-16,13 14 15,0-27-15,1 14 16,-14-14-16,0 27 15,0-27-15,0 0 16,13-13 0,-13 13 15</inkml:trace>
  <inkml:trace contextRef="#ctx0" brushRef="#br0" timeOffset="-19844.13">19129 12475 0,'14'0'78,"91"-40"-78,-91 40 15,25-13 1,41-13-16,12 26 0,-26 0 16,-26 0-1,26 0-15,14 0 16,26 0-16,-67 0 16,94 0-16,-54 0 15,66 0-15,-78 0 16,105-27-16,-14-12 15,-39 25-15,-66 14 16,-26 0-16,-14 0 16</inkml:trace>
  <inkml:trace contextRef="#ctx0" brushRef="#br0" timeOffset="-15858.77">17277 12846 0,'0'-27'157,"40"-13"-142,0 1-15,13 12 16,0-26-16,-14 27 15,27-14-15,-26 0 16,26-12-16,-26 38 16,13-12-16,39-27 15,-12 26-15,26-12 16,-67-14-16,67 26 16,-13-12-16,-27-14 15,0 26-15,0-12 16,0 12-16,0 1 15,-66 13-15,27-1 16,13-25-16,-27 25 16,0 1-16,0 13 15,14-26-15,-27 12 735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19T02:01:00.90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9287 6350 0,'0'-13'94,"-13"13"-94,13 26 16,0-13-16,0 40 15,-14 0 1,1 13-16,13-13 15,-13-39 1,0 38-16,13-38 0,0-1 16,0 0-1,0 0 1,0 14 0,0-14-1,0 0 16,0 1-15</inkml:trace>
  <inkml:trace contextRef="#ctx0" brushRef="#br0" timeOffset="1494.24">9366 6218 0,'13'-14'62,"212"-12"-46,-79 13-16,423-14 47,-119-12-32,-358 25-15,530-12 32,-93 26-17,-145 0 1,171 0 15,-290 0-15,-67 0-1,-12 0-15,435 0 32,-224 0-1,-304 0-15,13 0-1,26 0 1,-106 13 296,-26 0-312,0 14 16,14-1-16,-1 14 16,-13 92 15,13-92-31,-13 39 15,0-12 1,0-54-16,0 0 0,0 13 31,-13-12-15,13 12 0,-13-13 15</inkml:trace>
  <inkml:trace contextRef="#ctx0" brushRef="#br0" timeOffset="2630.42">9472 7011 0,'27'0'47,"25"0"-32,41-13-15,-27 13 16,0 0-16,80 0 16,26 0-16,0 0 15,-132 0-15,105 0 16,67 0-16,52 0 16,-145 0-16,199 0 15,13 0-15,26 0 16,-238 0-16,119 0 15,-40 0-15,-12 0 16,12 0-16,-132 0 16,93 0-16,0 0 15,-40 0-15,-53 0 16,13 0-16,14 0 16,-27 0-16,-40 0 15,54 0-15,-40 0 16,12 0-16,41 0 15,-80 0-15,40 0 16,-40 0 31,1 0-31,-1-13-16</inkml:trace>
  <inkml:trace contextRef="#ctx0" brushRef="#br0" timeOffset="5174.8">8943 6376 0,'0'27'0,"0"39"16,0-53-16,-13 53 16,-1 1-16,1 25 15,-13-12 1,13-41-16,-1 54 15,14 13-15,-26-40 0,26-13 16,0 53 0,0 26-16,0-26 15,0-67-15,-13 28 16,-1-28-16,1 41 16,13-41-16,0 1 15,-13 13-15,0 26 16,-1-13-16,14-39 15,-26 52-15,26-13 16,-13 27-16,0-40 16,-14 26-16,27-13 15,-13 53-15,0-13 16,13-79-16,-14 39 16,14-13-16,0 26 15,0-52-15,0 52 16,0 14-16,0-27 15,0-26-15,-13 12 16,13 28-16,0-41 16,0-12-1,0-14 1,0 27-16,-13-27 16,13 0-1</inkml:trace>
  <inkml:trace contextRef="#ctx0" brushRef="#br0" timeOffset="6896.52">9102 6403 0,'66'0'47,"0"-40"-47,27 14 16,-54 26-16,80-13 15,-26-1 1,26 14-16,-53 0 16,93 0-16,0 0 15,-14 0-15,40 0 16,-105 0-16,78 0 15,1 0-15,-26 0 16,-81 0-16,81 0 16,-27 0-16,-1 0 15,-91 0-15,-1 0 16,0 0-16,0 27 94,1 118-79,-14-118-15,0 52 16,0 93-16,0 13 16,0-105-16,0 92 15,0 26-15,0-39 16,0-119-16,0 79 15,0 13-15,0-26 16,0 0-16,0-67 16,0 54-1,0 26-15,0 40 16,0-80-16,0 93 16,0 13-16,0 14 15,0-107-15,0 54 16,0-1-16,0-39 15,0-79-15,0-14 16,0 0 156,-27 14-156,-13-27-16,27 0 15,-53 0 1,-40 0-16,-66 0 15,80 0-15,-226 0 16,-158 0-16,-27 0 16,371 0-16,-212 0 15,13 0-15,80 0 16,52 0-16,133 0 16,-26 0-16,52 0 15</inkml:trace>
  <inkml:trace contextRef="#ctx0" brushRef="#br0" timeOffset="8296.66">12330 6165 0,'-14'0'32,"1"66"-17,0 79-15,0 14 16,-14 26-16,1-66 16,26-26-16,-40 106 15,27 25-15,0-25 16,13-133-16,-27 119 15,27-13-15,0-40 16,0-92-16,0 79 16,0 0-16,-13-13 15,13-93 1,0 93-16,0-40 16,0-13-16,0 40 15,0-67-15,0 40 16,0 40-16,0-79 15,0-1-15,0 54 16,0 25-16,0-38 16,0-28-16,0-12 15,0-1-15,0 14 16,0 0-16,0-14 16,0 0-16,0 14 15</inkml:trace>
  <inkml:trace contextRef="#ctx0" brushRef="#br0" timeOffset="10129.28">12621 6310 0,'39'0'47,"41"-26"-31,12 13-16,-52-1 16,66 14-16,39-39 15,-65 39-15,-14-14 16,132-25-16,1 12 15,-14 1-15,-26-1 16,-93 27-16,93 0 16,-14 0-16,-26 0 15,-66 0-15,66 0 16,-26 0-16,13 0 16,-80 0-16,1 0 15,12 0-15,-12 0 94,-14 53-78,-13 0-16,0 40 15,13 52-15,-13-78 16,0 38-1,0 54-15,27 26 0,-27-79 16,26 119 0,14 13-16,-14-66 15,-13 0-15,1-106 16,12 40-16,1 0 16,-14-27-16,-13-26 15,0 53-15,0-13 16,0-14-16,0-39 15,0 13-15,0 0 16,0 26-16,0-66 16,0 40-16,0 66 15,0 0-15,0-13 16,0-40-16,0 93 16,0-40-16,0-13 15,13-66-15,0 65 16,-13-39-16,0-39 15,13-14-15,-13 14 16,0-1-16,0-13 156,-13-13-140,-40 0-16,0 0 16,-92 0-16,105 0 15,-79 0-15,27 0 16,-54 0-16,-13 0 15,93 0-15,-93 0 16,1 0-16,-14-13 16,92 0-16,-78-14 15,12 14-15,14 13 16,66 0-16,-40-13 16,-13 13-16,13 0 15,66 0-15,-52 0 16,39 0-16,26 0 15,14 0 1</inkml:trace>
  <inkml:trace contextRef="#ctx0" brushRef="#br0" timeOffset="64802.09">8083 11589 0,'0'13'234,"0"27"-218,0-27-16,0 27 16,0-14-16,0 0 15,0-12 1,0-1-16,-13 13 16,13-12-1,0 12-15,-13 27 16,13-40-1,0 0-15,0 1 16,92 12 281,27-26-281,-26 0-16,66 0 15,-93 0-15,119 0 16,40 0-16,-40 0 15,-92 0-15,79 0 16,-14 0-16,-12 0 16,-40 0-16,66 0 15,-119 0 1,-14 0-16,27 0 16,-52 0-1,25 0-15,1 0 0,0 0 16,-14 0-1,14 0-15,13 0 16,-13 0-16,-1 0 16,-26 0-1,27-13 48,-27 0-48,1 13-15,12 0 16,-13-14-16,14 14 31,-14 0-15,0-13 0,14 0-16,12 0 15,-25 0 1,-1 13-16,0 0 15,0 0-15,14-14 47,-14 14-31,0-13 0,0 13-1,1 0 48,-1 0-48,0 0 1,27 0-16,-14 0 16,1-13-1,12-14 1,-25 27-1,-1 0 1,13 0 187,-12 0-203,-1 0 16,26 0 46,-25 0-30,-1 0-32,0 0 78,0 0-63,1 0 17,-1 0-1,13 0-16,-13 0 1,14 0 78,-14 0-79,14 0 1,-14-13 31,-13-13-31,13-14-16,-13 27 15,0 0 1,0-14-16,0 14 15,0-14-15,0 14 16,0 0-16,0 0 16,0 0-16,0-1 15,0 1 1,0 0 15,0 0-15,0-14-16,0 14 15,0 0 1,0-14-16,0 14 16,13-13-16,1-1 31</inkml:trace>
  <inkml:trace contextRef="#ctx0" brushRef="#br0" timeOffset="67610.07">11390 11668 0,'14'13'93,"-1"14"-93,0 12 16,-13-25 0,26 12-16,-26-13 0,14 27 15,12 0 1,-26-27-16,0 27 15,27-27-15,-27 0 16,0 14 0,0-14-1,13-13 1,0 13 31,-13 0-47,13 1 15,-13-1 1,14 0-16,-1 13 16,13-26 31,-13 0-32,40 0-15,27 0 16,-41 0-16,67 0 15,66 0-15,-39 0 16,-67 0 0,132 0-16,40 0 15,80 0-15,-27 0 16,-185 0-16,132 0 16,26 0-16,-52 0 15,-119 0-15,145 0 16,-13 0-16,-80 0 15,-65 0-15,78 0 16,1 0-16,-93 0 16,-26 0-16,-14 0 15,-12 0-15,-54-26 250,0 13-234,14-14-16,-27 1 16,-13 13-16,13-14 15,26 27-15,-12-13 16,39 0-16,-14 13 15,1 0-15,-27-53 250,14 0-234,13 40-16,13-14 16,-13 1-16,13 12 15,-14 14-15,14-26 16,-13 13-16,13 0 47,0-1-32,0 1 17</inkml:trace>
  <inkml:trace contextRef="#ctx0" brushRef="#br0" timeOffset="72978.58">4604 11404 0,'0'13'78,"0"13"-63,0 1-15,0 26 16,0-14-16,0 1 16,-13 0-16,13 13 15,-14-1-15,14-38 16,0 12-16,0 1 16,0-1-16,0-13 15,0 1 1,0-1-1,0 13 95,27-13-95,52 14-15,27-27 16,-66 0-16,92 13 16,27-13-16,-80 0 15,14 0-15,118 0 16,14 0-16,-13 0 16,39 0-16,-158 0 15,105 0-15,-26 0 16,0 0-16,-92 0 15,65 0-15,14 0 16,-27 0-16,-92 0 16,52 0-16,14 0 15,-53 0-15,-26 0 16,26 0-16,-14 0 16,1 13-16,0 1 15,-27-14-15,13 0 16,14 0-16,-13 0 15,-1 0 1,0 0-16,1 0 16,-1 0-16,-12 0 15,-1 0 1,0 0-16,13 0 16,14 0-16,-13 0 15,52 0-15,14 0 16,-1 0-16,-65 0 15,12 0-15,-12 0 16,-14 0-16</inkml:trace>
  <inkml:trace contextRef="#ctx0" brushRef="#br0" timeOffset="81131.12">11139 10848 0,'0'0'0,"13"-27"15,-13 1 1,13 0-16,14 12 16,-27-12-1,26-1-15,1-12 16,-14 12-16,0 14 15,0-13-15,1-1 16,39 1-16,-27-1 16,-13 14-16,40-14 15,13 1-15,1-27 16,-1 13-16,-40 27 16,40-13-16,0-1 15,-39 27-15,-14 0 16,0 0-16,1 0 15,12 14 17,-13 12-32,14 27 15,-27-40-15,13 14 16,0-14 0,0 13-16,-13-13 46,14 1-30,-14-1 0,0 13-16,0-12 15,13-1 1,-13 0 0,0 14 15,0-14-31,0 0 15,0 13 32,0-12-47,0-1 32,0-26 77,0-14-93,13 27 46,14 27-46,-27-14-16</inkml:trace>
  <inkml:trace contextRef="#ctx0" brushRef="#br0" timeOffset="83099.73">12912 11549 0,'0'27'0,"-27"-14"16,14 13-16,0 1 15,0-1 1,-1 1-16,1-1 16,0-13-1,-53 80-15,39-53 16,-26 12-16,0 15 0,-39 25 16,-27 14-1,26-40-15,14-13 16,-40 13-16,-14 27 15,1-1-15,79-78 16,-66 25-16,40-25 16,-40 25-16,79-39 15,-26 0-15,-40 0 16,13 0-16,54 0 16,-41 0-16,-78 0 15,-14-13-15,-27-13 16,107 12-16,-120 14 15,-53-13-15,40 0 16,120 13-16,-81-13 16,-25-27-16,65 40 15,80 0-15,-79-13 16,39 0-16,13-14 16,67 14-16,-14-14 15,14 14-15,-14 0 16,-13-14-16,0-12 15,13 26 1,-39-27 0,52 27-16,-52-27 15,0-13 1,-67-40-16,67 27 16,13 27-16,13 12 15,0-13-15,-27-12 16,41 38-1,-1-12-15,14 13 16,-1-14-16,1 14 16,12 13-16,-12-27 15,0-25-15,-1 25 16,27 1 0,-26-1-16,26 1 15,-14 26 1,1-13 15</inkml:trace>
  <inkml:trace contextRef="#ctx0" brushRef="#br0" timeOffset="96653">11642 11800 0,'0'27'93,"106"-27"-77,-1 0-16,1 0 16,-66 0-16,105 0 15,67 0-15,53 0 16,-160 0-16,134 0 15,52 0-15,0 0 16,-185 0-16,158 0 16,-13 0-16,-79 0 15,-13 0-15,-106 0 16,79 0-16,-26 0 16,-40 0-16,-52 0 15,-1 0-15,0 0 16,0 13 171,-52 0-171,-67-13-16,13 0 16,-66 40-16,80-40 15,-80 13-15,53-13 16,1 0-16,65 0 15,-39 0-15,-14 13 16,40-13-16,0 14 16,13-1-16,-26-13 15,13 13-15,0-13 16,14 0-16,-14 13 16,-40-13-16,1 27 15,52-27-15,-39 13 16,-27-13-16,-27 0 15,81 0-15,-15 0 16,14 0-16,-26 0 16,66 0-1,0 0-15,26 0 297,53 0-297,0 0 16,80 0-16,-93 0 15,105 0-15,-52 0 16,93 0 0,65 0-16,-158 0 0,132 0 15,-53 0 1,-26 0-16,-119 0 16,-14 0-16,-52 13 78,-80-13-63,-26 0-15,79 0 16,-80 0-16,-91 0 16,-28 0-16,133 0 15,-119 0-15,-27 0 16,80 0-16,132 0 15,-66 0-15,80 0 16,12 0-16,14 0 47,0 0-47,-27 0 16,-26 0-16,-14 14 15,-39-14-15,80 0 16,-41 0-16,1 0 15,39 0-15,27 0 16</inkml:trace>
  <inkml:trace contextRef="#ctx0" brushRef="#br0" timeOffset="101790.51">4419 10438 0,'0'13'109,"66"-13"-93,-27 0-16,41 0 15,52 0-15,-26 0 16,-27 0-16,40 0 16,0 0-16,-26 0 15,26 0 1,-79 0-16,39 0 15,-13 0-15,14 0 16,-54 0-16,27 0 16,0 0-16,13 0 15,-53 0-15,53 13 16,-13-13-16,0 0 16,-26 0-16,39 0 15,0 0-15,-13 0 16,26 0-16,-52 0 15,26 0-15,13 0 16,-13 0-16,-14 0 16,14 0-16,27 0 15,-1 0-15,-66 0 16,80 0-16,0 0 16,12 0-16,-12 0 15,-53 0-15,39 0 16,-13 0-16,-13 0 15,-26 0-15,25 0 16,15 0-16,-41 0 16,1 0-16,25 0 15,1 0 1,27 0-16,12 0 16,-52 0-16,39 0 15,1 0-15,12 0 16,-65 0-16,52 0 15,1 0-15,12 0 16,-65 0-16,26 0 16,13 0-16,13 0 15,-52 0-15,39 0 16,26 0-16,-39 0 16,13 0-16,-52 0 15,52 0-15,0 0 16,0 13-16,-26-13 15,26 0-15,13 14 16,27-14-16,-93 0 16,120 0-16,-28 0 15,-25 0-15,26 0 16,-67 0-16,67 0 16,-40 0-16,0 0 15,1 0-15,38 0 16,15 0-16,-15 0 15,-52 0-15,66 0 16,-13 0-16,40 0 16,-40 0-1,-80 0-15,53 0 16,14 0-16,0 0 16,-67 0-16,27 0 15,40 0-15,-41 0 16,-38 0-16,25 0 15,1 0-15,-13 0 16,-14 0-16,13 13 16,-13-13-1,14 0-15,-14 0 16,27 0-16,13 0 16,26 13-16,-26-13 15,53 13-15,13-13 16,-26 0-16,-54 0 15,54 0-15,-1 0 16,1 0-16,13 0 16,-80 0-16,67 0 15,0 14-15,-27-14 16,-27 0-16,41 0 16,-27 0-16,26 0 15,-53 0-15,27 0 16,0 0-16,0 0 15,0 0 1,-40 0-16,27 0 16,0 0-16,13 0 15,-27 0-15,14 0 16</inkml:trace>
  <inkml:trace contextRef="#ctx0" brushRef="#br0" timeOffset="102782.38">5781 10676 0,'27'53'15,"-1"13"-15,-26-13 16,27 0-16,-14-13 16,0 26-16,13-27 15,-12-12-15,-1-1 16,0 14-16,-13-14 16,13-12 15</inkml:trace>
  <inkml:trace contextRef="#ctx0" brushRef="#br0" timeOffset="103630.1">9300 10517 0,'0'0'0,"0"13"16,27 14-16,-14 13 15,0-14-15,27 40 16,-27-26 0,0 0-16,0-27 15,1 0-15,-1 13 16</inkml:trace>
  <inkml:trace contextRef="#ctx0" brushRef="#br0" timeOffset="142212.1">6019 9049 0,'0'13'0,"0"13"16,27 27-16,-1 0 16,-26-13-16,40 26 15,0 0-15,26 40 16,-40-40-16,40 40 16,-13-27-16,13 40 15,1-13-15,-54-66 16,26 26-16,1 53 15,-13-66-15,-27-40 16,0 14-16,13-14 31,-13-26 32,-27-53-63,14 13 15,0 0-15,-14 26 16</inkml:trace>
  <inkml:trace contextRef="#ctx0" brushRef="#br0" timeOffset="142668.81">7964 10107 0,'0'0'0,"40"53"0,198 304 31,-172-251-31,-40-93 15,14 67-15,0-54 16,-14-13-16</inkml:trace>
  <inkml:trace contextRef="#ctx0" brushRef="#br0" timeOffset="157790.88">8123 11456 0,'0'14'62,"-14"39"-46,14-27-16,0 1 16,-13 52-16,-13-26 15,13 26-15,13-26 16,0-26-16,-14 52 15,14-53-15,-13 14 16,13-27 0,132-13 109,-13 14-110,53-14-15,133 0 16,-186 0-16,225 0 16,119 0-16,-93 0 15,-251 0-15,172 0 16,-39 0-16,-94 0 15,-144 0-15,25 0 16,-25 0 62,-1 0-62,13 0-1,27 0-15,-13 0 16,13 0 0,-27 0-16,-13 0 15,14 0 1,-14 0-16,0-14 16,40 1-16,80 13 15,12 0-15,-66 0 16,54 0-16,-54 0 15,-66 0-15,1 0 32,-14-13-17,0-14 63,0-39-78,0 40 16,0-27-16,0 40 16,0-1-16,0 1 15,-14 0 1,14 0 0,-13-1-16,13 1 31,0 0-16,-13-13-15,13 12 16,0-25-16,0-1 16,0 0-16,0 27 15,-13-80-15,-1-52 16,14-27-16,-13 40 16,13 66-16,-13-159 15,-13 0-15,12 53 16,1 92-16,-13-78 15,26 52-15,-27 13 16,27 80-16,0 0 16</inkml:trace>
  <inkml:trace contextRef="#ctx0" brushRef="#br0" timeOffset="158709.69">7329 11761 0,'40'0'78,"92"0"-78,-92-14 15,52 1-15,54-13 16,132-14-16,132-26 16,79-13-16,-317 52 15,357-79-15,265 0 16,-53 1-16,-582 78 16,304-52-16,-66-14 15,-159 40-15,-159 27 16,-26 13-16</inkml:trace>
  <inkml:trace contextRef="#ctx0" brushRef="#br0" timeOffset="159638.62">7660 10107 0,'0'13'31,"79"53"-15,27 1-1,53 52-15,-120-93 16,226 40-16,171 93 15,239 26-15,-450-119 16,344 106-16,-106-106 16,-119 1-16,-251-67 15,92 0-15,-172 0 16,0 0-16</inkml:trace>
  <inkml:trace contextRef="#ctx0" brushRef="#br0" timeOffset="164590.69">7832 10292 0,'0'27'78,"39"52"-78,28 27 16,-1-27-16,0 14 15,-13-40-15,92 39 16,67 67-16,13 13 15,-199-172-15,93 66 16,106 14-16,27 12 16,-133-52-16,132 39 15,80 27 1,-40-13-16,-172-67 16,79 27-16,-39-26 15,-13 12-15,-80-39 16,-40 14-16,-13-1 15</inkml:trace>
  <inkml:trace contextRef="#ctx0" brushRef="#br0" timeOffset="166855.01">11443 10821 0,'0'-26'47,"-13"52"-47,0-26 16,-14 27-16,-26 13 15,14-27-15,25 13 16,-78-12-16,26 38 15,-27-25-15,-26 26 16,53-27-16,-106 14 16,79-14-16,-79 1 15,93-14-15,-146 14 16,-79 12-16,-40-12 16,238-14-16,-119 13 15,13-26-15,54 27 16,25-14-16,107 0 15,-40 1-15,39-1 16,-12-13-16,25 0 16,1 0-1,13 13 1</inkml:trace>
  <inkml:trace contextRef="#ctx0" brushRef="#br0" timeOffset="169609.16">11880 11853 0,'-13'0'125,"-1"14"-125,-25 38 16,25-38-16,-12-1 15,13 0-15,-14 0 16,-12 14-16,-14-14 16,13-13-16,-39 0 15,-27 0-15,-53 0 16,106 0-16,-53 0 16,-26-26-16,-93-27 15,-92-27-15,211 67 16,-199-27-16,-78-26 15,65 13-15,213 40 16,-120-13-16,13 26 16,66-27-16,107 27 15,-14 0-15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06:09.1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8958 8060 0,'0'0'0,"0"0"0,0 0 0,0 0 0,-7 30 16,-8 1-16,7 14 16,1 24-1,-1 23-15,0-8 16,1-23-16,-1 15 16,8 0-16,-7-7 15,-1-15 1,1-16-16,-1-8 15,8-7-15,0-8 16,0-7 0,0 0-16,0-8 15,0 0-15,0 0 16,0 0-16,0 0 16,0 0-1</inkml:trace>
  <inkml:trace contextRef="#ctx0" brushRef="#br0" timeOffset="971.27">8822 8212 0,'0'0'0,"0"0"15,0 0-15,0 0 16,0 0 0,15 0-16,8 0 15,7 0-15,8 0 16,15-7-16,15 7 15,0 0 1,-23 0-16,39 7 16,21-7-16,-6 0 15,7 0-15,30 0 16,-23 0 0,-22 0-16,60 8 15,-15-8-15,8 0 16,22 8-1,-53-8-15,54 7 16,-16-7-16,15-7 16,-7 7-16,-30-8 15,52 0 1,-30 1-16,23-1 16,-53 8-16,45 0 15,1 0 1,-31 0-16,7-8 15,-29 8-15,7-7 16,37-1-16,-59-7 16,-1 0-1,91-1-15,-83 1 16,45 7-16,-7 1 16,-16-1-16,8 8 15,-37 0 1,6 0-16,16 0 15,-7 0-15,-8 8 16,-8-8 0,0 7-16,-22 1 15,-23-8-15,0 0 16,7 8 0,-7-1-16,0 1 15,0 0-15,-15-8 16,-8 7-16,-7-7 15,-8 8 1,0-1-16,0 1 16,-8 0-16,1 7 15,7 16-15,0 14 16,-7 9 0,-1-8-16,1-16 15,-1 1-15,1-9 16,-8 1-16,0-7 15,0-1 1,0-7-16,0-1 16,0 1-1,-8-1-15,8-7 16</inkml:trace>
  <inkml:trace contextRef="#ctx0" brushRef="#br0" timeOffset="1791.27">8716 9029 0,'0'0'16,"0"0"-16,0 0 15,0 0 1,0 0-16,0 0 16,0 0-16,0 0 15,0 0 1,16-8-16,14 1 16,30-9-16,31 9 15,22-1 1,-22 0-16,30 8 15,38 16-15,15-1 16,30 0-16,-53-15 16,61 0-16,22 0 15,-45-7 1,53 7-16,0-8 16,-15 0-16,37 8 15,-14-7 1,-8 7-16,53 7 15,-31 1-15,-75-8 16,98 0 0,-22 0-16,-76-8 15,98 8-15,-75-7 16,-61 7-16,38-8 16,-23 0-1,-30 8-15,-22 0 16,-23 0-16,-31 0 15,8 0 1,0 8-16,-7 0 16,-16-1-16,-15-7 15,-7 8-15,-8-8 16,-7 0 0,-1 0-16,-7 0 15,0 0-15,0 0 16,-7 15-1,7-15-15</inkml:trace>
  <inkml:trace contextRef="#ctx0" brushRef="#br0" timeOffset="3771.25">8958 8769 0,'0'0'0,"0"0"16,0 0 0,0 0-16,0 0 15,0 0-15,0 0 16,-7-15 0,-1 0-16,-14-8 15,-9 0-15,-14 0 16,-15 0-16,-1 0 15,8 8 1,0 8-16,-22-9 16,-9 9-16,9-1 15,-16 8-15,8-8 16,-15 8 0,7 0-16,23 0 15,0 0-15,-8 0 16,-7 8-1,0 0-15,7-1 16,16 1-16,-8 7 16,0 0-16,0 8 15,7-7 1,8 6-16,0 1 16,1 8-16,6-1 15,-7 9-15,0-9 16,8 1-1,0 14-15,-8 9 16,7 7-16,-7 0 16,8 0-1,0 0-15,7-7 16,-7 7-16,-1 23 16,16-16-16,0-7 15,-1 0 1,1 8-16,-8 7 15,8 1-15,0-9 16,0-14-16,-1 14 16,9 9-1,-8 7-15,7-16 16,8-22-16,7 8 16,1-1-1,-1 0-15,8-7 16,0-8-16,0-7 15,0 0-15,8-9 16,-8-6 0,0-9-16,0 1 15,0 0-15,0-8 16,0 0-16,0 0 16,0 0-1,0 0-15,0 0 16,0 0-16,0 0 15,-8-8 1,1-15-16,-1 0 16,0 0-16,1 0 15,-1 0-15,1 1 16,-1 6 0,8 9-16,0-1 15,0 8-15,0 0 16,0 0-1,0 0-15,0 0 16,0 8-16,-7 15 16,-1 7-16,8 1 15,-8-8 1,8-1-16,-7 1 16,7-7-16,0-1 15,0-8-15,0-7 16,0 0-1,0 0-15,0 0 16,0 0-16,0 0 16,0 0-1,-8 0-15,1-7 16,-8-1-16,0 1 16,-1-9-16,9 9 15,-1-1 1,1 0-16,7 8 15,0 0-15,0 0 16,0 0 0,0 0-16,7 8 15,1 0-15,7 7 16,0-7-16,8-1 16,-1 1-1,-6-8-15,-1 0 16,0 0-16,0-8 15,0-7 1,-7 0-16,-1-1 16,1-6-16,-1-1 15,1 0-15,-8 7 16,0 9-16,0-1 16,0 8-1,0 0-15,0 0 16</inkml:trace>
  <inkml:trace contextRef="#ctx0" brushRef="#br0" timeOffset="4904.91">4921 11097 0,'0'0'16,"0"0"-16,0 0 16,0 0-1,0 0-15,0 0 16,0 0-16,0 0 15,0 0 1,0 0-16,0 0 16,-7-23-16,7-15 15,7-15-15,1-1 16,7 16 0,8 8-16,7-9 15,8 9-15,-8 7 16,8 0-16,0 8 15,-1 0 1,9 7-16,-1 0 16,8 1-16,0 7 15,8 0-15,-9 0 16,-6 7 0,-8 1-16,7 0 15,0-1-15,8 9 16,-7-1-1,-1-8-15,0 9 16,1-9-16,-9 9 16,9-1-16,-8-8 15,7 1 1,0 7-16,1-7 16,-1 0-16,-7-1 15,0-7 1,-1 0-16,9 0 15,7-7-15,0-1 16,0 0-16,-1-7 16,9 0-1,-16 0-15,-7-1 16,7-7-16,1 1 16,-1-1-16,-7 0 15,0 7 1,-8 1-16,0 0 15,-7 0-15,7-1 16,0 9 0,1-1-16,-1 1 15,0-1-15,0 8 16,1 8 0,-1-1-16,8 8 15,7 1-15,0-1 16,1 0-16,7 0 15,0 1-15,-1-1 16,-6 0 0,-8-7-16,-8 0 15,-7-1-15,-8 1 16,7 7 0,1 0-16,0 1 15,-1-1-15,9-8 16,-31-7-16</inkml:trace>
  <inkml:trace contextRef="#ctx0" brushRef="#br0" timeOffset="18523.09">7121 11891 0,'0'0'0,"0"0"16,0 0-16,0 0 15,0 0-15,0 0 16,0 0-1,0 0-15,8 8 16,15 7-16,7 8 16,15 7-1,16 8-15,7 8 16,0-8-16,15-7 16,8-1-16,-16-7 15,16 0 1,30 0-16,7-8 15,16 1-15,0-1 16,-31-7 0,46-1-16,7 1 15,23-1-15,-15 1 16,15 0-16,8-1 16,44-14-1,-82 14-15,45-14 16,-7-1-16,15 0 15,-46 1 1,38-1-16,8 8 16,-23 0-16,22 0 15,-22-7-15,38 7 16,-76 0 0,76-8-16,-23 0 15,-15 8-15,-30 0 16,45-15-16,-60 0 15,83 7 1,-122-7-16,77 0 16,-16-8-16,-7 7 15,-31-6 1,-14-9-16,14 8 16,-7-7-16,-30-1 15,7 1-15,-15 7 16,-22 0-1,-16 8-15,-7-1 16,-8 1-16,1 0 16,-1-1-16,0 9 15,-7-1 1,-8 1-16,0 7 16,-7 0-16,-1 0 15,-7 0 1,0 0-16,0 0 15,0 0-15,0 0 16,0 0 0,0 0-16,0 0 15,0 0-15,0 0 16,0 0-16,8 0 16,7 0-1,7-8-15,1 8 16,0 0-16,-8 0 15,-8 0 1,-7 0-16,0 0 16,0 0-16,0 0 15,-7 0-15,-16 0 16,1 0 0,6 0-16,1 0 15,8 0-15,-1 0 16,8 0-1,0 0-15,0 0 16,0 0-16,0 0 16,0 0-16,0 0 15,0 0 1,0 0-16,0 0 16,0 0-16,0 0 15,0 0 1,0 0-16</inkml:trace>
  <inkml:trace contextRef="#ctx0" brushRef="#br0" timeOffset="63846.02">5904 10639 0,'0'0'0,"0"0"0,0-15 16,46-588-16,-9 473 0,1 46 16,8-7-1,22-24-15,0 16 16,-8 15-16,-15 15 15,31-22 1,30-8-16,0 22 16,-8 16-16,23 0 15,-15 8-15,-8-1 16,31-7 0,-16 23-16,0 8 15,1 7-15,-8 7 16,-38 1-1,-15 8-15,-8 7 16,-15 0-16,-7 0 16,-8 0-16,-7 0 15,-8 0 1,0 0-16,0 0 16,0 0-16,0 0 15,0 0-15,0 0 16,0 0-1,0 0-15,0 0 16,0 0-16,0 0 16,0 0-1,0 0-15,0 0 16,0 0-16,0 0 16,0 0-16,0 0 15,-8 0 1,0-8-16,1 8 15,7 0-15,0 0 16,0 0-16,0 0 16,0 0-1,0 0-15,0 0 16</inkml:trace>
  <inkml:trace contextRef="#ctx0" brushRef="#br0" timeOffset="64639.78">5980 10845 0,'0'0'16,"0"0"-16,0 0 15,-8-15-15,-7-15 16,-15-54-16,-15-31 16,-1 1-1,1-8-15,7-8 16,0-23-16,16-7 16,14 22-1,16-29-15,14 14 16,16 16-16,30-47 15,0 62-15,38-69 16,0 46 0,30-15-16,-53 30 15,61 8-15,7 8 16,-8 7-16,1 31 16,-61 22-1,8 16-15,-8 8 16,-7 7-16,-16 7 15,1 1 1,-8 7-16,0 8 16,-1 0-16,-14 0 15,-8 0 1,-14 0-16,-1 0 16,-8 0-16,-7 0 15,0 0-15,0 0 16,0 0-1,0 0-15,-7-7 16,-8-1-16,-1 1 16,9-1-16,-1 0 15,1 8 1,7 0-16,0 0 16,0 0-16,-15 8 15,15-8 1</inkml:trace>
  <inkml:trace contextRef="#ctx0" brushRef="#br0" timeOffset="73589.42">10024 6159 0,'0'0'0,"0"0"15,8-7-15,15-9 16,14-7 0,24-7-16,7-8 15,7-16 1,9 1-16,37-16 15,-31 16-15,46-1 16,16 16-16,-9 15 16,31 8-16,-68 15 15,45 8 1,0 7-16,-30 8 16,8 15-16,-8 15 15,-46-7 1,1 0-16,-8 0 15,0-8-15,-15 0 16,-8-7-16,-7-1 16,-8-7-1,-7-8-15,-8-7 16,0 0-16,-7-1 16,-8-7-16,0 0 15,0 0 1,0 0-16,0-7 15,0-9-15,0 9 16,0-1 0,0 0-16,0 8 15,0 0-15,0 0 16,0 0-16,0 0 16,0 0-1,7 0-15,1 0 16,0 0-16,-1 0 15,-7 0-15,0 0 16,-23 8 0,-105 30-16,-31 0 15</inkml:trace>
  <inkml:trace contextRef="#ctx0" brushRef="#br0" timeOffset="75341.92">15800 7296 0,'0'0'0,"0"0"16,0 0-16,0 0 15,0 0 1,0 0-16,15 0 16,0 0-16,8 0 15,7 8-15,8 7 16,15 16-1,-8 7-15,-7 15 16,7 39-16,-7 0 16,0-1-1,-15-7-15,-8-8 16,-15-7-16,-8-15 16,1-16-1,-8 0-15,-8 0 16,0 0-16,1-7 15,-1-8-15,0-8 16,0 0 0,8-7-16,8-8 15,7 0-15,0 0 16,0 0 0,0-8-16,7 1 15,1-1-15,-1 0 16,1 1-16,-8 7 15,0 0-15,0 0 16,0 0 0,0 0-16,0 0 15,0 0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19T02:04:58.3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7554 8374 0,'0'13'78,"-13"-13"-62,-27 0-16,-66 14 16,40-14-16,40 0 15,-80 0-15,-27 0 16,14 0-16,93 0 16,-67 0-16,1-14 15,39 14-15,40-13 16,-27-27-1,0 14-15,0-14 16,1-13-16,39 40 16,-27-13-16,-12-27 15,25 26-15,1-12 16,-13-1-16,-1-26 16,1-14-16,13 54 15,13-40-15,-14 0 16,14 13-16,0 26 15,0 1-15,0 13 16,0-27-16,0 27 16,0-14-16,0 1 15,14-1 1,-1 14-16,13 0 16,27-27-16,-13 14 15,13-1-15,-40 14 16,13 13-16,14 0 15,0 0-15,-14 0 16,27 0-16,40 0 16,-27 0-16,-26 0 15,39 0-15,-13 0 16,0 0-16,-26 0 16,0 0-1,-27 0-15,13 0 16,-39 0 624,0 0-624</inkml:trace>
  <inkml:trace contextRef="#ctx0" brushRef="#br0" timeOffset="2826.05">16484 8162 0,'0'0'0,"-40"14"0,-40 12 15,54-26-15,-14 27 16,27-27 62,-27 13-62,-65-13 46,-41-27-46,14 27 15</inkml:trace>
  <inkml:trace contextRef="#ctx0" brushRef="#br0" timeOffset="5214.42">5146 11324 0,'0'53'0,"-13"13"16,13-26-16,0-27 15,0 14-15,0-14 16,0 13 15,26 14 126,14-40-157,39 13 15,27 14-15,-79-27 16,92 13-16,92 0 15,81-13-15,-160 0 16,132 0-16,-52 0 16,-40 0-16,-106 0 15,40 0-15,-80 0 16,1-106 156,-14 80-172,27-80 15,-14 13-15,1 40 16,-1 1-16,27-28 16,-13 27-16,26-66 15,-13 13-15,-40 67 16,14-14-16,-27 26 16,0 1-16,-53 26 140,0 0-140,-106 0 16,0 0-16,53 0 15,1 0-15,-147 0 16,1 0-16,-80-27 16,93 14-16,172 13 15,-106-13-15,53 0 16,66 13-16,40 0 16,-14 0-16,14 0 15,0 0-15,0 0 16,-1 0-1</inkml:trace>
  <inkml:trace contextRef="#ctx0" brushRef="#br0" timeOffset="19040.38">6588 11721 0,'13'13'78,"27"53"-78,-13 1 16,-27-54-16,26 40 15,14 39 1,52 1-16,-65-40 0,79 79 16,13-39-1,26 13-15,-13-27 16,-79-39-16,265 65 16,158 41-16,199 66 15,-344-120-15,436 41 16,-26-28-16,-133-78 15,-409-27-15,224 0 16,-13-27-16,-53-78 16,-238 52-16,53-80 15,-39 27-15,-28-13 16,-52 14-16,-39 78 16,12-65-16,0-1 15,-26 40-15,0 13 16,14-13-16,12 40 15,-26-13-15,0 12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19T02:08:34.7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11655 5741 0,'13'0'47,"-26"0"-32,13 14-15,-27-1 16,14 13-1,0-12-15,-13-1 16,-14 13-16,40-12 16,-40 38-16,-13-25 15,27-1-15,-54 14 16,54-14-16,-27 14 16,-26 13-1,-40 26-15,92-79 16,-52 27-16,-14 26 15,14-27-15,66-12 16,-40-14-16,0 26 16,39-13-16,-12-13 15,13 0-15,-14 27 16,1-27-16,-1 13 16,1 0-16,0 0 15,-1 14-15,1-27 16,12 0-16,-25 40 15,25-40-15,-12 0 16,13 0-16,13 13 16,0-53 249,26 14-249,1-41-16,-1 54 16,-26-13-16,-13 52 125,-27 54-110,1-41-15,39 1 16,-40-14-1,27-12-15,-14 25 16,14-25 0,26-14 77,0 0-61,14 0-32,-14 0 109,0 0-93,1 0 31</inkml:trace>
  <inkml:trace contextRef="#ctx0" brushRef="#br0" timeOffset="18033.89">12859 5027 0,'0'0'0,"0"-13"0,-27 0 15,27-1-15,-13 14 16,0-26-16,0 26 47,13-13-47,-14 13 31,-25-27-31,12-12 16,-26 12-1,27 14 1,-1 0-16,1 13 16,13 0-16,-1 0 15,1 0-15,-13 0 16,13 0-1,-1 0-15,1 0 16,-13 0-16,12 0 16,1 0-16,0 0 15,-13 0-15,-1 13 16,1 13-16,-14-12 16,-13 12-16,27 0 15,-14 1-15,27-14 16,-1 0-1,-39 14-15,27-14 16,13-13-16,-14 27 16,1 12-16,-1-26 15,1 14-15,13-14 16,-1 0-16,1 14 16,0-27-16,0 26 15,0-12-15,-1 12 16,-12 0-16,13 1 15,-14 26-15,27-40 16,-13 13-16,13-12 16,-13 12-16,13 14 15,0-27-15,-13 14 16,13 12 0,0 1-16,0-14 15,0-12-15,0-1 16,0 13-16,0 14 15,0-14-15,0-12 16,0 12-16,0 14 16,0-27-16,26 27 15,0-1-15,-12-12 16,12 13 0,-13-14-16,14 0 0,-1 1 15,1-1 1,-1-12-16,-13-14 15,14 13-15,-1 0 16,1-13 0,-1 13-16,14 14 15,-27-27-15,14 13 16,-1 0-16,1 0 16,12-13-16,-12 14 15,-1-14-15,14 0 16,0 0-16,-27 0 15,26 0-15,-12 0 16,-14 0-16,14 0 16,-1-27-1,-26 14 1,13 0-16,0-14 16,14 14-16,-1-27 15,-12 27-15,-14 0 16,26-14-1,1-12-15,-14 26 16,0-14-16,0 14 16,14-14-16,12-25 15,-25 25 1,-1 1-16,0-14 16,-13 0-1,13 14-15,-13-40 16,27 39-16,-27-13 15,0 1-15,0 12 16,0-26-16,0 40 16,0-13-16,0-1 15,0 1-15,0 13 16,0-14 0,0 1-16,0 12 15,0-38-15,0 25 16,0 14-16,0 0 15,-13-14-15,13 14 16,-14 0-16,14-1 16,-13 14-1,13-26-15,-13 13 16,13 0 0,-13 13-16,-1-14 15,-12 1 1,26 0-1,-13 0-15,13-1 16,-14 14 0</inkml:trace>
  <inkml:trace contextRef="#ctx0" brushRef="#br0" timeOffset="23018.91">13322 5927 0,'92'79'157,"-12"-13"-142,-41-26-15,54 39 16,26 27-16,-26-13 16,-14-40-16,-39-40 15,52 40-15,-25-14 16,-28-25-16,-12 25 15,12-25 1,1-1-16,-27 0 16,1-13-16,-14 13 15,13 0-15,-13 1 16,13-14 0,-13-14 296,-13 1-296</inkml:trace>
  <inkml:trace contextRef="#ctx0" brushRef="#br0" timeOffset="24043.04">14102 8004 0,'0'39'94,"-26"1"-94,-14 39 15,0 14-15,14-53 16,-53 52-16,65-65 16,-52 65-16,0 14 15,-40 26-15,93-105 16,-53 52-16,39-39 16,1 13-16,13-27 15,0-12-15,-1-14 16</inkml:trace>
  <inkml:trace contextRef="#ctx0" brushRef="#br0" timeOffset="24826.34">14486 8268 0,'0'27'32,"0"65"-32,0 1 15,0-53-15,0 39 16,0-53-16,0 14 15,0-13-15,0-14 16,0 0-16,0 0 16,0 0-16,0 1 15</inkml:trace>
  <inkml:trace contextRef="#ctx0" brushRef="#br0" timeOffset="25346.33">15161 8242 0,'13'0'15,"27"26"1,-1 67-16,27-27 15,1 40-15,52 53 16,-93-133-16,53 93 16,-12-53-16,-41-26 15,-26-14-15,26-12 16,-26-1-16</inkml:trace>
  <inkml:trace contextRef="#ctx0" brushRef="#br0" timeOffset="31971.22">9393 6562 0,'-14'0'16,"1"13"-16,-13 0 15,13 0 1,-1-13-16,-25 14 16,25 12-1,-12-26-15,0 13 0,-14 0 16,27-13 0,-27 27-16,13-14 15,14 14-15,-26-1 16,-1-13-16,27 1 15,-14 25-15,1-12 16,12-1-16,1 1 16,-13-1-16,-1 1 15,14-27 1,13 26-16,-13 0 16,0-26-16,13 53 15,-14-39-15,14 12 16,-13 27-16,-13 0 15,26-40-15,-14 40 16,14-27-16,0 14 16,0-13-16,0 12 15,0 1-15,0-14 16,0 54-16,0-54 16,0 27-16,0 0 15,0 0 1,0-40-16,0 40 15,0-13-15,14-14 0,-14 1 16,26 12-16,-26-12 16,13 26-16,14-27 15,-14 14 1,14-14-16,-14 14 16,13 13-16,-26-40 15,40 14-15,-14 12 16,27 1-16,-39-27 15,12-13-15,0 40 16,14-27-16,-13 1 16,12-1-16,1 0 15,13-13-15,0 26 16,-14-26-16,14 14 16,27-14-16,12 0 15,-65 0-15,13 0 16,26 0-16,0 0 15,-13-14-15,-27 1 16,14 0-16,52-27 16,-65 14-16,-1 13 15,27-14-15,-13 1 16,0-1-16,-27 14 16,0 0-16,0-14 15,1 14 1,-14 0-16,13-27 15,-13 27-15,26-40 16,1 0-16,-14 27 16,0-1-16,0-13 15,14-12-15,-27 38 16,26-39-16,-26 40 16,0-13-16,0 13 15,0-27-15,0 13 16,0-26-16,0 14 15,0 12-15,0-39 16,0 40-16,0-40 16,0 52-16,-13-39 15,0 27-15,0-40 16,-1 39-16,-12 1 16,0-40-16,-1 39 15,14 1-15,-14-1 16,27 14-16,-26-13 15,13 12 1,-1-12-16,-12 26 16,13-13-1,0 0 1,-1 13 15,-12-14 0,13 1-15,-1 0 0,-25 0-1,25 13 1,-12-14-16,0 1 16,12 13-1,1 0-15,0-13 16,0 0 46,-1-1-46,1 14 0,-13 0-16,13-13 15,-1 0 1,1 13-1,0 0-15,0-13 16,-1 13-16,-25-27 16,12 27-1,14 0-15,-13-13 16,-1 0-16,14 0 16,-14 13-1,14 0-15,0 0 16,0 0-1,-1 0 1,1-14 15</inkml:trace>
  <inkml:trace contextRef="#ctx0" brushRef="#br0" timeOffset="51317.85">15280 6959 0,'26'-14'63,"27"-52"-63,-40 53 15,1 0-15,25-27 16,-26 27-1</inkml:trace>
  <inkml:trace contextRef="#ctx0" brushRef="#br0" timeOffset="51822.85">15597 6615 0,'40'-27'94,"-40"1"-78,40-14-16,-27 0 15,26 1-15,-39 25 16,14 14-16,-1-13 16</inkml:trace>
  <inkml:trace contextRef="#ctx0" brushRef="#br0" timeOffset="52367.05">16007 6112 0,'27'-27'94,"12"-26"-79,-12 40 1,-27-13-16,26 13 16,-26-1-16</inkml:trace>
  <inkml:trace contextRef="#ctx0" brushRef="#br0" timeOffset="54062.68">16417 5106 0,'0'0'0,"-13"-26"31,13 13-15,-13 13-16,0-13 0,-1 13 16,1 0 46,0 0-46,0 0-16,-14 0 15,14 0 1,-13 0 0,-14 39-16,27-39 15,0 27-15,-40-1 16,53 1-16,-40-14 16,40 0-16,-40 14 15,14-1-15,13 0 16,-1 1-16,1-14 15,0 14-15,0 12 16,-1-26-16,1-13 16,13 27-16,0-1 15,0-12 1,-13 39 0,13-27-16,0-13 15,0 14-15,0-1 16,0 14-16,0 0 15,0-14-15,0 0 16,0 14-16,0-13 16,0-14-16,13 13 15,27 27-15,-14-13 16,-12-14-16,-1 1 16,40 12-16,-40-12 15,0-27-15,0 0 16,14 13-1,-14-13 1,0 0-16,14 0 16,-14 0-16,13 0 15,14 0 1,-27 0-16,27 0 16,-27 0-16,27 0 15,26-40-15,-13 14 16,-13 13-1,13-14-15,26-26 0,-39 27 16,-1 0 0,-25-14-16,12 27 15,-13-14-15,-13-13 16,14 27-16,-14 0 16,0-13-16,0-1 15,0 1-15,0 12 16,0 1-16,0-27 15,0 27-15,0-13 16,-14-14-16,-25 0 16,25 1-16,-12-1 15,13 27-15,-1-53 16,-12 0-16,13 39 16,0-13-16,-1-26 15,1 40-15,-13-1 16,-14-26-1,27 27-15,-1 13 16,14-1 0,-13 1-16,0 0 15,13 0 1,-13 13-16,13-13 16,-27-1-16,27 1 15,-13 0 1,0 13-16,0-13 15,13-1-15,-14 14 16,1-13-16,13-13 47,-13 26-47</inkml:trace>
  <inkml:trace contextRef="#ctx0" brushRef="#br0" timeOffset="55278.67">16219 5226 0,'-13'0'31,"13"26"-31,-13 14 0,13-1 16,-14-12-16,14-14 15,-13 27-15,0-14 16,13 14 0,-40-14-16,40 1 15,0-1 1,0-13 0,-13 1-1,39-94 141,1 14-140,-1 40-16,-12-54 16,12 1-16,0 53 15,-26 12-15,0 1 16,14-13-16,-1 26 172,27 66-172,-27-27 15,0-12-15,13 26 16,-12-27-16,-14-13 16,13 1-16,0 12 15</inkml:trace>
  <inkml:trace contextRef="#ctx0" brushRef="#br0" timeOffset="55870.39">16179 5437 0,'14'0'125,"12"0"-109,0 0-16,14 0 15,-27 0-15,1 0 16,-1 0-16,0 0 16,0 0-16,0 0 15,1 0 1</inkml:trace>
  <inkml:trace contextRef="#ctx0" brushRef="#br0" timeOffset="57030.4">16431 5252 0,'0'-26'62,"13"12"-46,-13 1-16,13 13 16,-13-13 15,13 13-15,1 0-16,-1 0 15,0 0 1,0 0-1,-13 40 79,-26-27-78,13 13-1,-1-13-15,14 1 16,-13 12 0,0-13-16,13 1 218,13-14-202,0 0-16,1 0 16,-1 0-16,13 13 15,-13-13 1,-13 13 15</inkml:trace>
  <inkml:trace contextRef="#ctx0" brushRef="#br0" timeOffset="57822.12">16722 6112 0,'0'0'0,"-14"0"0,-25 0 16,-1 0-1,27 0-15,-67 0 16,28 40 0,-41-14-16,-53 40 15,80-53-15,-106 40 16,-13-13-16,79-27 16,27 0-16,-80 14 15,0-14-15,54 0 16,65 1-16,0-1 15,14 0-15,12 0 16,1 1-16,-13-1 31,-1 0-31,-12-13 16,25 0-16,1 0 16,0 0-16,0 0 15,0 0 1</inkml:trace>
  <inkml:trace contextRef="#ctx0" brushRef="#br0" timeOffset="58240.42">15002 5424 0,'26'13'0,"67"119"15,-53-52-15,13 65 16,26 1-16,-26-54 15,39 67-15,-39-79 16,66 65-16,-26-13 16,-27-13-16,-53-92 15,27 13-15,-40-27 16</inkml:trace>
  <inkml:trace contextRef="#ctx0" brushRef="#br0" timeOffset="80571.2">11761 6839 0,'-27'14'125,"-12"25"-125,-41 28 15,14-41-15,26 0 16,14 1-16,-40-1 16,0 14-16,13 13 15,13-40-15,-39 27 16,13 26-16,-1-13 15,14-13-15,-13 13 16,13-27 0,-39 27-16,79-27 0,-1-26 15,1 14-15,-27-1 16,27 0-16,0 0 16,-27 1-16,14-1 15,-1-13 1,14 13-16,0-13 15</inkml:trace>
  <inkml:trace contextRef="#ctx0" brushRef="#br0" timeOffset="81307.7">10782 8149 0,'13'-13'16,"13"26"-16,1 27 16,-1-40-16,27 79 15,-13-52-15,66 65 16,-40-12-1,-26-67-15,26 40 16,0 0-16,0-14 16,-39-25-16,12-1 15,-26 13-15,14-12 16</inkml:trace>
  <inkml:trace contextRef="#ctx0" brushRef="#br0" timeOffset="83052.33">12687 9842 0,'66'27'46,"0"-1"-30,13 14-16,-52-13 16,79 25-16,-53-25 15,92 26-15,-92-53 16,53 92-16,13-52 16,-26 40-16,-1-41 15,-65-12-15,52 12 16,14 1-16,-14 13 15,-66-53-15,27 26 16,66 1-16,-67 26 16,-25-53-16,25 26 15,-12-13-15,13 1 16,-27 12-16,0-26 16,0 0-1,0 0 173,-13-13-173,-13 13 1,13-13 0</inkml:trace>
  <inkml:trace contextRef="#ctx0" brushRef="#br0" timeOffset="84060.43">10358 8268 0,'0'27'32,"27"39"-32,13-13 15,-27-27-15,27 27 16,-40-40-16,13 14 15,0 12-15,-13-12 16,26-14 0</inkml:trace>
  <inkml:trace contextRef="#ctx0" brushRef="#br0" timeOffset="85644.61">11165 10134 0,'0'26'0,"0"14"15,0-27-15,0 27 16,0-27-16,0 13 16,0 14-16,0-27 15,0 14-15,0-1 16,0-13-16,0 14 328,0 12-312,14-12-1,-14-14-15</inkml:trace>
  <inkml:trace contextRef="#ctx0" brushRef="#br0" timeOffset="-72986.05">16431 8758 0,'0'0'0,"-106"-14"32,53 14-32,13 0 15,14 0 1,-1 0-16,-39 0 15,40 0-15,-27 0 16,13 27-16,-39-1 16,52 1-16,1-14 15,-40 40-15,-14 0 16,27 0-16,40-13 16,-13-14-16,-27 53 15,0-12-15,26-41 16,-12 53-16,25 1 15,14-1-15,-13-52 16,13 39-16,0 40 16,0-1-16,13-52 15,1 13 1,12 14-16,14-41 16,0 28-16,-14-41 15,0 1-15,67-14 16,-53 13-16,-14-26 15,27 0-15,26 0 16,-39-26-16,-13 26 16,-1-40-16,-13 14 15,-13-1-15</inkml:trace>
  <inkml:trace contextRef="#ctx0" brushRef="#br0" timeOffset="-72300.39">15677 8797 0,'0'-66'79,"0"-40"-64,-67 1-15,1-28 16,-26-12-16,39 65 15,-40-78-15,1 52 16,-14 0-16,92 80 16,-38-14-16,38 27 15,14-1 1,0 28 156</inkml:trace>
  <inkml:trace contextRef="#ctx0" brushRef="#br0" timeOffset="-71323.13">14923 6972 0,'-14'0'16,"1"0"-1,-13 0 1,-14 0-16,13 0 15,-12 0-15,-1 0 16,14 13 0,-27 0-16,0 0 15,-40 14-15,14-27 16,52 13-16,-26 27 16,40-27-16,-13 0 15,-1 1-15,-12 25 16,25-26-16,-25 27 15,12 13-15,1-27 16,13 54-16,-14-40 16,-13 52-16,40-65 15,0 65-15,-13-26 16,13 14-16,0-41 16,0 1-16,0 13 15,0 0-15,0-27 16,40 14-16,13 13 15,-14 0-15,41-13 16,-27-14-16,39 1 16,1-1-16,26-26 15,-53 0-15,66 0 16,-39 0-16,-14 0 16,-52 0-16,13-53 15,-1-26 1,-12-14-16,-27 14 15,13 52-15,-13-79 16,0 1-16,0-14 16,0 52-16,-79-91 15,12 12-15,-12 14 16,53 105-16,-54-105 16,41 66-16,-1 53 15</inkml:trace>
  <inkml:trace contextRef="#ctx0" brushRef="#br0" timeOffset="-70492.84">14380 7197 0,'-26'-14'47,"-1"-12"-31,14 0-16,-13-14 15,-14-26-15,-40 0 16,28-14-16,38 54 16,-39-40-16,27 39 15,-27-39-15,40 53 16,-14-14-16,1-12 16,-1-1-16,1 27 15,-27-53-15,13 26 16,14-26-16,-27 0 15,27 39-15,-14 1 16,-13-67 0,-13 40-16,53 40 15,-27-40-15,0 26 16,0-25-16,27 38 31</inkml:trace>
  <inkml:trace contextRef="#ctx0" brushRef="#br0" timeOffset="-68004.16">16007 9075 0,'27'-66'79,"-1"0"-64,-13-27 1,27-39-16,-27 26 15,-13 80-15,27-67 16,-27-13-16,0 40 16,0 40-16,0-54 15,0 1-15,0 13 16,0 13-16,0 0 16,0-53-16,0 0 15,0 0-15,0 67 16,0-67-16,0 0 15,0 27-15,-13 79 16,13-40-16,-14-13 16,14 27-16,-13 12 15,13-78-15,-26 39 16,-1-13-16,14 26 16,0-13-16,-14-39 15,1 25-15,-1 28 16,27 25-16,-26-52 15,-1 40-15,1-14 16,13 14-16,-40-14 16,13-26-16,14 39 15,-1-12 1,14 12-16,-53 1 16,-13-54-16,-1 54 15,27 0-15,-26-27 16,13 26-16,-40-26 15,66 14-15,-26 12 16,-13-13-16,-1 14 16,41 0-16,-41-1 15,14 1-15,26 12 16,14 1-16,13 0 16,-27 13-16,0-13 15,27 13-15,-13 0 16,-14 0-1,0-14-15,-13 14 16,-13 0 0,40 0-16,-14 0 15,14 0-15,12 0 16,1 0-16,0 0 16,0 0-1,-14 0-15,1 0 16,13 27-16,-27-14 15,0 14-15,14-14 16,-1-13 0,-52 26-16,13-12 15,13 12-15,0-13 16,26-13-16,-25 13 16,25 1-16,14-14 15,0 13-15,-1-13 16,1 13-16,13 0 15,-26 1 1,12-14 0,-25 26-16,26-26 15,-27 13-15,13 14 16,-12-27-16,39 13 16,-27-13-16,27 13 15</inkml:trace>
  <inkml:trace contextRef="#ctx0" brushRef="#br0" timeOffset="-56970.72">16034 8784 0,'-13'-26'109,"13"-27"-109,26 13 16,0-26-16,-26 53 16,14-1-16,-14-25 15,13-14-15,-13 40 16,13-40-16,0 13 15,-13-13-15,0 27 16,0-14-16,14 0 16,-1 1-16,-13-28 15,13 41-15,-13-40 16,0 26-16,0-13 16,0 40-16,13-40 15,-13 13 1,0-12-16,0 12 15,0-26-15,14 13 0,-1-53 16,-13 66 0,0-13-16,0-26 15,0 26-15,0-13 16,0 0-16,0-14 16,0 1-16,0 13 15,-13 39-15,-1-12 16,1-1-16,0 14 15,-14-14-15,1 0 16,-1-26-16,-12 0 16,-1-13-16,27 52 15,-40-66-15,0 14 16,0 13-16,27 53 16,-1-40-16,-13-27 15,-12 41-15,25 12 16,-13-26-16,-26-26 15,40 53-15,13 12 16,-27 1-16,27-13 16,-14-1-16,-12 14 15,-1 0 1,-13-1-16,13-12 16,1 26-16,12-26 15,-52 12-15,39 1 0,-26-13 16,-53-14-1,92 40-15,-52-27 16,-14 14-16,14 13 16,66-13-16,-53 0 15,-1 0-15,28 13 16,26 0-16,-14 0 16,-13 0-16,14 0 15,0 0-15,-1 0 16,-39 0-16,26 0 15,1 0-15,12 0 16,-52 0-16,26 0 16,13 0-16,0 0 15,-13 0-15,-39 13 16,39 0-16,0-13 16,0 26-16,0-26 15,14 0-15,-28 0 16,54 0-16,-13 0 15,12 0 1,1 14-16,0-14 16,0 13-16,-14-13 15,1 0-15,-1 13 16,1-13 0,13 13-1</inkml:trace>
  <inkml:trace contextRef="#ctx0" brushRef="#br0" timeOffset="54283.14">17436 6667 0,'-13'-13'110,"13"-40"-95,0 27-15,-13-14 16,-1 27-16,1-27 16,0-13-16,-14 40 15,14-13-15,-13-27 16,-1 26 0,1 1-16,-1 13 15,-12-14-15,12 14 16,1 0-16,13 13 15,-27-27-15,-40-12 16,1 12-16,53 27 16,-80-13-16,13-14 15,27 1-15,-13 26 16,-27-13-16,0 13 16,53 0-16,40-14 15,-66 1-15,39 13 16,0 0-1,0 0-15,-39 0 16,53 0 0,-54 0-16,54 0 15,-54 0-15,-25 0 16,-41 0-16,120 0 16,-67 0-16,14 0 15,26 0-15,0 0 16,13 0-16,0 0 15,1 0-15,-14 0 16,0 0-16,26 0 16,-12 0-16,26 0 15,-1 0-15,-12 13 16,-14 14-16,0-14 16,-12 0-16,38 14 15,-65-1-15,13 1 16,0 26-16,39-27 15,-13-26-15,1 40 16,-1-27-16,27 0 16,-14 1-1,27-1 1,-39 0-16,12 0 16,1 0-1,13 27-15,-27-40 16,13 13-16,-25 14 15,-15-1-15,54-26 16,-27 40-16,1-40 16,-1 26-16,14-12 15,12-1 1,14 0 0,0-26 109,0 0-110,0-1 1,-13 14-16,0-26 15,0 26 157,-53 40-172,39-27 16,-13 27-16,27-40 16,0 26-16,-13-13 15,12 0 1,14-26 93,0-40-93,0 14-16,0-1 31,14 53 63,-14 0-79,13 1-15,-13-1 16,13 27-16,13-14 16,1-13-16,-14-13 15,40 0-15,13 0 16,14 0-16,-28 0 16,41-13-16,-14-40 15,14 0-15,-27 0 16,-53 40-16,-13-13 15,14 12-15,-14-12 16,0-1-16,-27 27 94,-12 0-79,-28 0-15,41 14 16,-14 12-16,-13 14 16,-39 13-16,78-53 15,-25 26-15,26-26 16,13 13-16</inkml:trace>
  <inkml:trace contextRef="#ctx0" brushRef="#br0" timeOffset="55332.03">14129 6138 0,'0'0'0,"-13"-13"0,-1 0 15,-12-27-15,-14 0 16,14 27-16,-1-40 16,-26 14-16,14-14 15,-1 53-15,0-27 16,-26 14-16,13-13 15,14 26 1,-1 0-16,0 0 16,-13 0-16,27 0 15,-14 0-15,0 0 16,14 13 0,13 0-16,-40 53 15,13 0-15,-13 0 16,27-13-16,-14 0 15,-13 53-15,13-13 16,27-80-16,-13 66 16,-1-26-16,14 0 15,0-13-15,13-27 16,0 27-16,-13-14 16,13-13-16,0 27 15,0-13-15,0-1 16,0 14-16,0-27 15,0 13-15,53 67 16,-1-40-16,-38-13 16,78-1-16,-12 14 15,12-26-15,1-1 16,-53-13 0,65-13-16,-25 0 15,26 0-15,-67 0 16,27 0-16,14-13 15,-14-53-15,-40 40 16,1-14-16,13-26 16,-14 26-16,14-39 15,-40 52-15,13-52 16,0 13-16,0 26 16,1-26-16,-14 26 15,0-26-15,0 53 16,0-14-16,0-12 15,0 12-15,0-26 16,0 40 0,0-13-16,0-27 15,-40-13-15,0 13 16,1 0-16,-14-27 16,0 14-16,26 40 15,-12-1-15,25 14 16,-25 13-16</inkml:trace>
  <inkml:trace contextRef="#ctx0" brushRef="#br0" timeOffset="56116.33">13494 6218 0,'-27'106'47,"1"-1"-31,-27-38-16,13 38 15,14-25-15,26-27 16,-13-27-16,-1-13 16,14-39 46,40-54-62,-14-25 16,27-1-16,-26-40 15,-27 93-15,26-79 16,1 26-16,-27 14 16,13 92 46,0 39-62,0-12 16,-13-1-16,14 1 15,-14-14 79,0 13-94,-27 1 16</inkml:trace>
  <inkml:trace contextRef="#ctx0" brushRef="#br0" timeOffset="56411.84">13414 6218 0,'0'0'0,"0"13"16,40 0-16,0-13 15,-14 0 1,67 0-16,-14 0 0,-66 0 15,54-13-15,-1 0 16,-40-14 0,-13 14-16</inkml:trace>
  <inkml:trace contextRef="#ctx0" brushRef="#br0" timeOffset="56756.6">13705 5821 0,'0'-13'31,"27"39"-15,-27-13-1,13-13 48,-13 27-63,0-1 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19T02:11:12.5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9697 4471 0,'53'0'110,"40"0"-110,52 0 15,-79 0-15,40 0 16,106 0-16,13 0 15,-133 0-15,120 0 16,39 0-16,-79 0 16,-119 0-16,79 0 15,-92 0-15</inkml:trace>
  <inkml:trace contextRef="#ctx0" brushRef="#br0" timeOffset="6971.25">8229 1852 0,'39'0'235,"14"0"-235,-13 0 15,52-40-15,-39 40 16,-13-13-16,53 0 16,79 0-1,-80-1-15,-12 14 16,-27 0-16,13 0 15,-53 0-15,0 0 16,0 0 109,-39 27-125,-27 39 16,27-53-16,-27 80 15,0-14-15,-13-13 16,13 27-16,26-67 16,-13 54-16,1-1 15,12-26-15,14-26 16,0 12-16,13-25 15,0-1 1,0 0 0,0 0-16,0 14 15,0-1-15,13-13 16,0 14 0,14-27-1,39 0-15,-40 0 16,107 0-16,-14-27 15,-27 1-15,-65 13 16,26-27-16,-40 27 16,0 13 15</inkml:trace>
  <inkml:trace contextRef="#ctx0" brushRef="#br0" timeOffset="7532.32">8467 2156 0,'0'0'0,"13"0"0,27 0 15,-14 0-15,40-13 16,-26 0-16,66-14 16,26 14-16,-13 0 15,-92 13-15,92-13 16,53-14-16,-14 1 16,-105 13-16,27-1 15,-67 14-15</inkml:trace>
  <inkml:trace contextRef="#ctx0" brushRef="#br0" timeOffset="8379.7">9710 1971 0,'0'13'47,"-39"1"-47,12-1 16,14 0-16,-27 40 16,14-27-1,12-12-15,1 52 16,13-27-16,-26 1 15,26-13-15,0 39 16,0-27-16,0-25 16,0-1-16,13 40 15,13-53 1,-12 0-16,25 0 16,-12 0-16,26 0 15,0-27 1,-27-12-16,40-41 15,-13 41-15,-53 12 16,27-52-16,-27 52 16,0-52-16,0 26 15,0 40-15,0-53 16,0 13-16,-53 26 16,40-12-1,-14 25-15,14 1 16,0 13-1,-1 0-15,1 0 16,0 0 0,-14 0-16,14 0 15</inkml:trace>
  <inkml:trace contextRef="#ctx0" brushRef="#br0" timeOffset="9156.27">10279 1945 0,'-13'13'63,"-40"13"-48,13 41-15,1-28 16,25 1-16,-12 39 16,13 14-16,-14-1 0,27-65 15,-13 39 1,13-26-16,0-1 16,0-25-16,0-1 15,13 0 1,14-13-16,-14 0 15,40 0-15,0 0 16,-14 0-16,-25 0 16,12-13-16,-13-27 15,-13 1-15,0-14 16,0 13-16,0-39 16,0-14-16,0 40 15,0 27-15,0-14 16,0-26-16,-26 39 15,26 14-15,-27-27 16,1 14-16,-14 13 16,27 13 31</inkml:trace>
  <inkml:trace contextRef="#ctx0" brushRef="#br0" timeOffset="31663.53">6509 5477 0,'0'13'156,"0"27"-140,0-14-16,0 14 15,0 0-15,0-14 16,0 1 0,0-14-1,0 13 79,0-13-31,0 1-48,0-1 1,0 0-16,26-13 15,-26 13-15,40-13 16,-27 0-16,14 0 16,-1 14-16,14-14 15,-1 0-15,1 0 16,13 0-16,0 0 16,26 0-16,-52 0 15,26 0-15,39 0 16,-39 0-1,-40 0-15,1 0 0,-1 13 219,-13 40-219,0-14 16,0 28-16,0-41 15,0 14-15,0-14 16,0 40-16,0-26 16,0 0-16,0-14 15,0 1-15,0-1 16,0-13-16,0-39 234,0-1-218,0 1 15,13 26 297,-13-27-312,0 14 0</inkml:trace>
  <inkml:trace contextRef="#ctx0" brushRef="#br0" timeOffset="34822.32">7858 7713 0,'-13'13'47,"13"0"-47,0 14 16,0 25-16,0-25 16,13 13-1,-13-14 1,0-13-16,0 0 15,0 1-15,0 25 16,0 1-16,0 0 16,13-1-16,-13 28 15,0-28-15,0 1 16,0 0-16,0 13 16,0-27-16,0-13 15,0 1-15,0 12 125,14-13-109,-14 0-1,0 1 1,13-1 0,0 27-1,14-27 1,-1 0 0,14 0-1,-1-13-15,54 0 16,-40 0-16,-27 0 15,27 0-15,27 0 16,-41 0-16,-12 0 16,39 0-16,-26 0 15,13 0-15,-1 0 16,-12 0-16,0 0 16,-1 0-16,-25 0 15,25 0-15,-12 0 16,-1 0-16,14 0 15,-14 0-15,14 0 16,13 0-16,-13 0 16,-14 13-16,1-13 15,-14 0 1,-13 14 187,0 25-203,0 28 16,0-28-16,0 1 15,0 13-15,0 13 16,0-40-16,0-12 16,0 12-16,-13 1 15,13-14 1</inkml:trace>
  <inkml:trace contextRef="#ctx0" brushRef="#br0" timeOffset="41703.75">10014 4101 0,'0'53'62,"0"13"-62,27-13 16,-27-27-16,13 54 16,0-40-16,1 39 15,12-53-15,-26 27 16,0-13-1,27 39-15,-14-52 16,-13 26-16,26 0 16,14 13-16,-27-40 15,14 27-15,-1 0 16,1 0-16,-14-40 16,26 67-16,-39-41 15,40 41-15,0-27 16,-27-14-16,0 14 15,14 0-15,12 13 16,-12 0-16,-1 1 16,40 38-16,-26-12 15,-13-40-15,12 79 16,1-52-16,0-1 16,13 14-16,-27-67 15,-13 53-15,14-39 16,-1 53-16,-13-93 15,1 79-15,12-39 16,14 52-16,-27-65 16,14 52-16,12 14 15,41 52-15,-28-65 16,-12 52-16,0-26 16,0-40-1,-1 13-15,-12-39 16,26 66-16,-14-14 15,1 27-15,-27-79 16,14 40-16,12 12 16,-25-26-16,-1-26 15,27 39-15,-1 1 16,-12 12-16,-14-52 16,-13-14-16,26 14 15,-12 26-15,-1-39 16,0 12-16,27 28 15,-27-28-15,0 1 16,-13-27-16,13 14 16,1-1-16,-14-13 15,13 1-15,-13-41 219,0 1-203,-27-1-16,27 1 15,-13-1-15,-13 1 16,26 13-16,-14-14 16,1-13-16,0 27 15,0 0 1,26 26 62,27 40-62,-14-26-16,-13-1 15,1-26 1,12 40-16,14-14 15,-27-26-15,0 13 16,27-13 0,-27 0-1,14 0-15,-14 0 16,0 0-16,14 0 16,-14 0-1,0-26-15,0 13 16,-13 0-16,0-1 15,0 1-15,-66 13 110,40 0-95,12 0-15,-12 13 16,-1 1-16,14-14 16,0 26-16</inkml:trace>
  <inkml:trace contextRef="#ctx0" brushRef="#br0" timeOffset="45216.08">4445 4815 0,'-13'0'46,"-14"0"-46,1 14 16,13-14-16,-40 39 16,26-39-16,1 27 15,13-27 1,-14 13-16,1 13 16,-1 1-16,1-14 15,-27 27-15,13 13 16,-52 26-16,65-39 15,-39 52-15,0 1 16,13 26-16,40-66 16,-54 79-16,28 1 15,-1-41-15,27 27 16,0-66-16,-1 79 16,-25 1-16,39-14 15,-13-40 1,-27 14-16,40-14 15,0 53-15,0-92 16,0 66-16,0 0 16,0 0-16,0 13 15,0-53-15,0 0 16,0 40-16,13-27 16,-13-52-16,27 65 15,-1-12-15,0 25 16,-12-78-16,12 52 15,1 14-15,12-27 16,-12-39-16,26 92 16,0-27-16,-1-52 15,54 79-15,-92-93 16,78 41-16,1 12 16,-1-39-16,-52-14 15,79 53-15,13-39 16,-39 13-16,-40-40 15,26 14-15,14-1 16,-14 14-16,-39-27 16,26 14-1,-13-14-15,26 13 16,-12-26-16,-28 14 16,1-1-16,-27-13 15,0 0-15,1 0 16,12 0 265,1 13-265,39 27-16,0-27 15,40 27-15,-67-40 16,14 13-16,27 0 16,-54-13-16,-13 0 15,1 0 329,-14-13-344,0 26 234,0-66 16,0 0-250,0 40 16,0-13-16,0 12 16,0-39-16,0 40 15,0 0-15,0 53 110,0-14-95,0 1 1,0-1-1,0-13 1,-14 0-16,14 1 16,-26-14-1,26 13 1</inkml:trace>
  <inkml:trace contextRef="#ctx0" brushRef="#br0" timeOffset="48452.1">8731 9115 0,'-13'0'0,"-40"0"15,40 0-15,-27 0 16,-39 0-16,26 0 16,0 0-16,27 0 15,-1-27-15,-26 1 16,40 26-16,-14-13 15,-12-40 1,12 0-16,1-26 16,13-1-16,13 40 15,-40-105-15,13 26 16,-12 0-16,-1 53 16,14-40-16,-27 26 15,26 14-15,27 53 16,-26-27-16,13-13 15,-40-26 1,26 39-16,1-39 0,-1 26 16,1-13-16,26 40 15,0-1-15,-13 1 16,-1-1 0,14 67 109,14 13-125,-1-40 31,-13-26 16,-27-67-32,-39 1 1,40 66 15</inkml:trace>
  <inkml:trace contextRef="#ctx0" brushRef="#br0" timeOffset="59601.63">7673 8281 0,'-13'14'16,"-14"-1"0,-12 40-16,-1-27 15,13-12-15,14-1 16,0 0-16,0 13 15,-1-26-15,1 14 16,0-1-16,13 0 16,-13 0-16,13 1 15,0-1-15,26-40 47,54-78-31,39 52-16,-27-27 15,-26 27-15,-26 14 16,0 12-16,-14 1 16,1-1-1,-67 80 63,-53 53-78,27 0 16,13 0-16,40-93 16,0 40-16,-14-27 15,14 1-15,13-14 16,-13 0-16,53 0 62,26-13-62,13-13 16,1-27-16,-41 40 16,80-66-16,-26 40 15,-67 26-15,-26 13 78,-39 14-62,12-1 0,14-13-1,13 0 1,0 1 31,0-1-47,26-13 15,54 0-15,12 0 16,28 0-16,-15-13 16,-65 13-16,-13-14 15,-54 41 63,27-14-15,0 27-63,27-40 16,-14 0-16,53 0 15,-40 0-15,-12 0 16,-1 0 109</inkml:trace>
  <inkml:trace contextRef="#ctx0" brushRef="#br0" timeOffset="69938.48">14751 4815 0,'-40'14'140,"0"-1"-140,-52 0 16,-1 14-16,-26-14 15,92 0-15,-52 13 16,0 1-16,26-14 16,26 0-16,14 1 15,0-1-15,-14 13 16,14 1-16,0-27 16,-27 39-16,14 1 15,-14-13-15,27-1 16,-14 14-16,-12 13 15,25-14-15,1-12 16,0-1 0,0-13-16,13 27 0,-27 13 15,14-13-15,13-27 16,-26 53 0,26-26-16,0 0 15,-14 26-15,1-13 16,0-14-16,13 27 15,0-39-15,0 26 16,-13-27-16,13 1 16,0 12-16,0-12 15,0-1-15,0 40 16,0-52-16,0 25 16,0 1-16,0-13 15,0-1-15,0-13 16,0 0-16,0 14 15,0 26-15,0 13 16,0-40 0,26 1-16,-26-14 15,0 14 1,13-27-16,-13 26 16,27 0-1,-14 1-15,0-1 0,1 1 16,25 13-16,-26-14 15,1 0 1,25 14-16,-25-27 16,25 27-1,-12 0 1,-1-27-16,1 13 16,-14-26-16,13 27 15,1-14-15,13 14 16,-14-27-16,0 0 15,1 26-15,13-26 16,-14 0-16,-13 27 16,27-14-16,0-13 15,39 0-15,-79 13 16,66 0-16,-39-13 16,-1 0-16,-13 0 15,1 0-15,-1 0 16,-13 13-16,13-13 15,13 0 1,1 0 0,13 14-16,-1-1 15,-12-13 1,12 0-16,-25 13 16,-1-13-1,0 0 204,14 13-203,-1-13-16,1 0 15,-1 0-15,14 0 16,-14 14-1,-13-14 1,14 13 0,-14-13 15,13 0-31,-12 0 94,-1 0-79,13 0 1,-12 0-16,-1 0 16,0 0-1,-13-13 63,0-27-62,0 27 0,0-1-16,0 1 15,0 0 1,0 0-1,0 26 110,13 13-109,-13-12-16,14 12 31,-14-13 32,-14-13-48,14 14-15,-26-1 188,-1 26-188,27-25 16,-26 12-16,13 1 15,-1 12-15,1-25 16,13-1 124,-13-13-108,0 0-32,0 0 15,39-40 110,-26 27-109,26 0 0,-26-1-16,0 1 15,14-13-15,-14 12 16,0 1-16,0 0 15,0-27 95,0 14-110,0 13 0,0-1 15,0-12 1,0 13 0,0 0-16,0-1 15</inkml:trace>
  <inkml:trace contextRef="#ctx0" brushRef="#br0" timeOffset="73475.43">15108 7448 0,'0'-13'62,"-14"13"-46,-12 26-16,0-13 15,-1 14-15,-13-14 16,14 14-16,-14 12 16,-26-12-16,26-1 15,-26 40-15,-13-13 16,0-13-16,26 0 15,26 13-15,-39-1 16,40-25-16,-27 26 16,39-40-16,-12 40 15,0-13-15,12 13 16,1-53-16,0 39 16,0-12-16,-27 26 15,40-40-15,0 27 16,-13 39-16,-1-13 15,1 0-15,13-39 16,-13 39-16,0-13 16,13 26-16,0-66 15,0 40-15,0 40 16,0-40-16,0 0 31,0-40-31,0 0 16,0 27-16,0-27 15,0 0-15,0 1 16,0-1-16,13 40 16,-13-40-1,0 13-15,13-12 16,14 25-16,-14-12 16,13 26-16,-12-40 15,-1 13-15,0-12 16,14 25-16,-1-12 15,14-1 1,-27 1-16,0-14 16,0 0-16,27 0 15,-14 1-15,27 25 16,-13-25-16,-13-1 16,-1 0-16,-13-13 15,27 13-15,-14-13 16,-12 13-16,12 1 15,1-14 1,-1 13-16,0-13 16,27 26-16,14-12 15,-28-14-15,1 0 16,13 0-16,13 13 16,-26-13-16,-27 0 15,53 13-15,-26-13 16,-14 0-16,1 0 15,12 0-15,1 0 16,-14 0-16,1 0 16,-14 0-16,14 0 15,-1 0-15,14 0 16,-27 0-16,13 0 16,-12 0-16,12 0 15,-13 0 1,14 0 46,-1 0-46,-13 0-16,14 0 16,-1 0-1,-12 0-15,12 0 0,14 0 16,13 0-16,-27 0 15,14 0 1,26 0-16,-13 0 16,-40 0-16,14 0 15,-14 0-15,-26 0 219,-1 0-203,14-13-16,-26 0 15,26-14 17,-27 14 14,41 13 142,39 13-188,39 0 16,-26 14-16,27-1 15,-27-26-15,27 53 16,-40-26-16,26-27 15,-66 0-15,0 0 32,-13 13 61,0 0-77,0 0-16,-26 14 16,0-14-1,12 0-15,1-13 16,0 13 0,0-13-1,-1 0 1,1 14-16,-13-1 15,12-13 1,-38 0-16,25 0 16,-13 0-16,-39 0 15,39 0-15,1 0 16,-1 0 0,0 0-16,27 0 15,13-13 79,0-14-94,-13-12 16,13-1-16,0-13 15,0 13-15,-13-13 31,13 80 94,0 12-125,0 1 16,0 0-16,0-27 16,0 27-16,0-27 15,13 13 1,0-26 0,0 27-1,40-14 1,-26-13-16,-1 0 15,27 0-15,-27 0 16</inkml:trace>
  <inkml:trace contextRef="#ctx0" brushRef="#br0" timeOffset="147208.09">14539 4749 0,'-40'13'78,"-26"40"-78,-27 14 16,41-28-16,25-26 16,-39 40-16,13-13 15,-26 26-15,52-39 16,-39 52-16,13-39 15,-13 79-15,-13-13 16,79-67-16,-80 80 16,41 0-16,12 14 15,1-94-15,26 67 16,-14 40-16,14-1 16,0-92-16,0 106 15,14-14-15,-1-92 16,27 80-16,12-80 15,-12 13-15,0 40 16,13 13-16,-27-80 16,54 54-16,12 26 15,-12-26-15,-41-67 16,14 67 0,-40-67-16,54 54 0,-67-67 15,39 13 1,-12 1-16,-1-1 15,-13 1-15,1-14 16,12 13-16,-26-13 16,0-39 156,0 0-157,0 12-15,-13-52 16,0 13-16,-1 14 15,1-14 1,-13-40-16,12-13 0,-12 67 16,13-67-1,-14 26-15,1-25 16,13 25-16,-1 40 16,14-39-16,-26-53 15,26 79-15,0-27 16,0-39-16,0-26 15,0 26-15,0 53 16,0-27-16,0-13 16,-13 0-16,13 54 15,0 25-15,0-26 16,0-13-16,0-13 16,0 52-16,0-92 15,0 79-15,0 1 16,0 25-16,0-12 15,0 13 1</inkml:trace>
  <inkml:trace contextRef="#ctx0" brushRef="#br0" timeOffset="148968.53">17727 4617 0,'0'13'16,"27"67"-16,12 12 16,1 27-16,-14-79 15,14 66-15,0 13 16,26 26-16,-26-39 16,-40-66-16,39 66 15,1 13-15,-14-13 16,-26-67-16,14 41 15,25-14-15,-12 26 16,-27-65 0,26 26-16,-13 26 15,14-39-15,-14 0 32</inkml:trace>
  <inkml:trace contextRef="#ctx0" brushRef="#br0" timeOffset="173980.34">17899 9922 0,'0'13'15,"0"14"-15,-13-27 16,-80 13-16,27 0 16,-66 0-16,0-13 15,105 0-15,-105 0 16,-53 0-16,-27 0 16,106 0-16,-92-26 15,-14-1-15,27-39 16,105 40-16,-65-14 15,26-13-15,0 13 16,13-12 0,79 38-16,-78-39 0,38 0 15,-12-13 1,0-13 0,26 0-16,-27-40 15,80 66-15,-53-53 16,1 0-16,12 0 15,27 53-15,-1-53 16,-25-13-16,12 40 16,14-14-16,13 40 15,-53-26-15,40-27 16,-14 0-16,14 53 16,0-39-16,0-27 15,0 13-15,-1 66 16,14-26-16,-13 0 15,13 13-15,0-26 16,0 39-16,0 0 16,0-26-16,0 0 15,0 26-15,0 1 16,0-1-16,0-13 16,0 40-16,0-53 15,13-14-15,27 14 16,-40-66-16,26 79 15,-12-79 1,25 26-16,-25 0 16,-14 66-16,39-39 15,-39 39-15,14 0 16,-1 27-16,13-13 16,-26-27-16,40 26 15,-27 1-15,27-14 16,-1-13-16,14 0 15,-13 14-15,-13 12 16,25-26-16,15-26 16,-14 39-16,-14 1 15,1 12 1,39-13-16,-52 27 16,26-26-1,-27 25-15,-13 14 16,14-26-16,-14 26 15,27 0-15,-1-13 16,1 13-16,-13-14 16,12 14-16,-12 0 15,12 0-15,-25 0 16,12 0 0,1-13-16,-1 13 15,0 0-15,-12 0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19T02:12:37.36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1667 3797 0,'-13'0'16,"-1"26"-1,14-13 1,0 1-16,0 12 16,0 1-1,0-1-15,0 1 16,0-1-16,0 0 16,0 27-16,0-39 15,0 39-15,0-1 16,0 15-16,0-54 15,0 13-15,0 27 16,0-40-16,0 14 16,0-1-1,0-12-15,0-1 32,0 0-17,0 13 95,0-12-95,0-1-15,14 0 16,-1 0-1,0 1-15,14-1 16,-1 0-16,-13-13 16,40 27-16,0-1 15,-40-26-15,53 26 16,14-12-16,12-1 16,14 13-16,-53-26 15,93 0-15,-27 14 16,40 38-16,-107-52 15,94 0-15,13 14 16,-53-14-16,-67 0 16,107 0-16,-14 0 15,14 0-15,-94 0 16,94 0-16,-27 0 16,27 0-16,-14 0 15,-79 0-15,53 0 16,39 0-16,1 0 15,-93 0 1,105 0-16,-25 0 16,-1 0-16,-79 0 15,66 0-15,0 0 16,-13 0-16,0 0 16,-67 0-16,67 0 15,-26 0-15,-1 0 16,-26 0-16,0 0 15,13 0-15,13 0 16,-52 0-16,26 0 16,39 0-16,-26 0 15,27 0-15,-53 0 16,39 0-16,14 0 16,12 0-16,-65 0 15,26 0-15,40 0 16,-13 0-16,-40 0 15,13 0-15,13 0 16,-13 0-16,-13 0 16,-26 0-1,12 0-15,28 0 0,-41 0 16,14 0-16,-14 0 16,27 0-1,13 0-15,-53 0 16,40 0-16,0 0 15,27 0-15,-67 0 16,13 0-16,-12 0 16,-1 0-16,0 0 125,13-40-110,-12 0-15,-1-13 16,0 40-16,0 0 16,-13-53-16,14 26 15,12 14-15,-26 12 16,27-25-16,12-27 15,-26 39-15,1-52 16,12 66 0,-26-67-16,40-12 15,-40 65-15,40-52 16,-14-1-16,-26 27 16,13 53-16,0-26 15,-79 26 157,-79 0-172,-27 0 16,40 0-16,52 0 15,-132 0-15,-79 0 16,-66 0-16,251 0 16,-198-26-16,40-14 15,39 40 1,66 0-16,106 0 15,-79 0-15,-1 0 16,14 0-16,53 0 16,-79 0-16,-14 0 15,-53 0-15,120 0 16,-146 0-16,26 0 16,13 0-16,27 0 15,93 0-15,-53 0 16,-1 0-16,28 0 15,65 0-15,-66 0 16,-13 0-16,-13 0 16,79 0-16,-66 0 15,13 0-15,0 0 16,14 0-16,65 0 16,-13 0-16,1 0 15,12 0-15,14 0 16,0 0-16,-14 0 94,14 0-79,-27 0-15,14 0 16,-1 0-16,-25 0 15,-28 0-15,54 0 16,-27 0-16,26 0 16,1 0-16,-1 0 15,14 0-15</inkml:trace>
  <inkml:trace contextRef="#ctx0" brushRef="#br0" timeOffset="24427.47">1640 5636 0,'67'0'94,"12"0"-94,-13 0 15,133-14 1,290 14 15,-330 0-31,79 0 47,-225 0-47</inkml:trace>
  <inkml:trace contextRef="#ctx0" brushRef="#br0" timeOffset="30752.33">6694 5464 0,'13'13'156,"106"-26"-156,-13-1 16,-79 14-1,78 0-15,54 0 16,-13-13-16,26 13 16,-93 0-16,93 0 15,13 0-15,-26 0 16,-80 0-16,54 0 16,-1 0-16,-66 0 15,-26 0-15,26 0 16,-26 0-16,-1 0 15,1 0-15,-27 0 16</inkml:trace>
  <inkml:trace contextRef="#ctx0" brushRef="#br0" timeOffset="45946.35">15544 6244 0,'14'0'109,"78"0"-109,-65 0 16,105 0-16,27 0 16,26 0-16,53 0 15,-145 0-15,105 0 16,-26 0-16,-53 0 16,-79 0-16,-14 0 15</inkml:trace>
  <inkml:trace contextRef="#ctx0" brushRef="#br0" timeOffset="55923.03">18098 6085 0,'26'-13'47,"80"0"-32,53 13-15,-1 0 16,-118 0-16,79 0 16,40 0-16,-40 0 15,-66 0-15,13 0 16,-40 0-16</inkml:trace>
  <inkml:trace contextRef="#ctx0" brushRef="#br0" timeOffset="56756">18098 7051 0,'13'13'94,"66"27"-94,-13-40 16,93 13-16,-27-13 15,54 14-15,12-14 16,-132 0-1,106 0-15,-40 13 0,-13-13 16,-105 0 0</inkml:trace>
  <inkml:trace contextRef="#ctx0" brushRef="#br0" timeOffset="57564.95">18164 8361 0,'13'0'31,"106"0"-31,-79 0 16,105 0-16,67 0 15,39 0-15,1 0 16,-173 0-16,93 0 15,-53 13-15,-66-13 16</inkml:trace>
  <inkml:trace contextRef="#ctx0" brushRef="#br0" timeOffset="58576.85">17926 10173 0,'0'-13'47,"52"13"-31,54 0-16,-26 0 15,52 0-15,-39 0 16,52 0-16,-92 0 16,53 0-16,-40 0 15,-40 0 1</inkml:trace>
  <inkml:trace contextRef="#ctx0" brushRef="#br0" timeOffset="97917.48">17992 6231 0,'13'0'79,"0"0"-64,67 0-15,-67 0 16,93 0-16,52 0 15,1 0-15,-132 0 16,131 0-16,54 0 16,-27 0-16,-92 0 15,66 0-15,-14 0 16,-92 0-16,-27 0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512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74.14966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8-19T02:15:43.73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19010 5689 0,'14'66'94,"38"13"-79,-52-52-15,40 25 16,13 41-16,0-14 16,53 40-16,-80-52 15,14-14-15,0 26 16,-14-26-16,1-13 16,25 65-16,-12-25 15,26 26-15,-52-54 16,25 15-16,1 12 15,-14-39-15,-12-1 16,25 54 0,1-14-16,-14 14 0,14 26 15,0-93-15,0 80 16,-14-26-16,0-14 16,1-26-1,13 79-15,12-40 16,-12-13-16,-13 27 15,-14-67-15,0 40 16,27 40-16,-14-13 16,-13-14-16,40 67 15,14-14-15,-28 27 16,-26-106-16,14 39 16,-1-12-16,-12-41 15,12-12-15,-13 26 16,1-40-16,12 27 15,-26-1-15,13-39 16,0 13-16</inkml:trace>
  <inkml:trace contextRef="#ctx0" brushRef="#br0" timeOffset="33385.96">19156 5556 0,'0'93'1062,"26"-53"-1046,-12 92-16,12 13 16,14 14-16,-14-106 15,1 13-15,-1-13 16,14 79-16,-1-39 16,-39-80-1,27 67-15,-27-54 16,0 40-16,26-53 15,-12 54-15,-14-15 16,52 41-16,-25 39 16,-27-105-16,40 79 15,-27-27-15,13 0 16,-12-39-16,12 26 16,-13-13-16,-13 0 15,27-40-15,-27 14 16,0 12-16,13-25 15,0 12-15,-13-13 16,13 14-16,1 26 16,-14-14-16,13-25 15,0 52-15,0-27 16,14 54-16,-27-53 16,13 26-16,-13-26 15,26 39-15,-26-53 16,0 1-16,0 13 15,27 13-15,-27-27 16,0 0-16,13 1 16,-13-14-16,0 14 15,13-1-15,1 0 16,-14 1 0,0-1-16,0 1 15,13-1-15,-13 1 16,13 12-16,0-12 15,-13-1-15,0 27 16,0-26-16,0 52 16,0-66-16,14 40 15,-1 13-15,-13 40 16,26-53-16,-13 53 16,-13-53-16,0 13 15,14-53-15,-1 1 16,-13 52-16,13-40 15,-13 40-15,0-13 16,13-13 0,1 0-16,-14-14 15,0 14-15,0-14 16,13 27-16,-13-40 16,0 1-16,0-1 15,0 13-15,0 1 31,0-14-15,0 13 0</inkml:trace>
</inkml:ink>
</file>

<file path=ppt/media/image1.gif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40.png>
</file>

<file path=ppt/media/image35.png>
</file>

<file path=ppt/media/image36.png>
</file>

<file path=ppt/media/image37.png>
</file>

<file path=ppt/media/image38.png>
</file>

<file path=ppt/media/image39.jpe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0300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8489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3501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8/19/2021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056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8" r:id="rId4"/>
    <p:sldLayoutId id="2147483659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png"/><Relationship Id="rId4" Type="http://schemas.openxmlformats.org/officeDocument/2006/relationships/customXml" Target="../ink/ink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customXml" Target="../ink/ink7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6.xm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ustomXml" Target="../ink/ink17.xm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customXml" Target="../ink/ink2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3.png"/><Relationship Id="rId4" Type="http://schemas.openxmlformats.org/officeDocument/2006/relationships/customXml" Target="../ink/ink2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0.png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35.png"/><Relationship Id="rId4" Type="http://schemas.openxmlformats.org/officeDocument/2006/relationships/customXml" Target="../ink/ink2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customXml" Target="../ink/ink25.xml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customXml" Target="../ink/ink26.xml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customXml" Target="../ink/ink27.xml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xkcd.com/1409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customXml" Target="../ink/ink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Introducción a las Bases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rgbClr val="FFC000"/>
                </a:solidFill>
              </a:rPr>
              <a:t>lfpalafox@up.edu.mx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Otros modelos de BD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Alguien tiene que aprender esto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4224522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Por que habría otros modelos?</a:t>
            </a:r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Hay 3 modelos principales:</a:t>
            </a:r>
          </a:p>
          <a:p>
            <a:pPr lvl="1"/>
            <a:r>
              <a:rPr lang="es-MX" dirty="0" err="1"/>
              <a:t>Jerarquico</a:t>
            </a:r>
            <a:endParaRPr lang="es-MX" dirty="0"/>
          </a:p>
          <a:p>
            <a:pPr lvl="1"/>
            <a:r>
              <a:rPr lang="es-MX" dirty="0"/>
              <a:t>De red (</a:t>
            </a:r>
            <a:r>
              <a:rPr lang="es-MX" dirty="0" err="1"/>
              <a:t>network</a:t>
            </a:r>
            <a:r>
              <a:rPr lang="es-MX" dirty="0"/>
              <a:t>)</a:t>
            </a:r>
          </a:p>
          <a:p>
            <a:pPr lvl="1"/>
            <a:r>
              <a:rPr lang="es-MX" dirty="0"/>
              <a:t>Relacional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422E580-8E5F-4DB4-8716-8A70089901A0}"/>
                  </a:ext>
                </a:extLst>
              </p14:cNvPr>
              <p14:cNvContentPartPr/>
              <p14:nvPr/>
            </p14:nvContentPartPr>
            <p14:xfrm>
              <a:off x="2733840" y="2347920"/>
              <a:ext cx="1705320" cy="19101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422E580-8E5F-4DB4-8716-8A70089901A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24480" y="2338560"/>
                <a:ext cx="1724040" cy="1928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216280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Pregunta!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¿Qué les parece que es importante considerar cuando hablamos de los datos?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973405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Pregunta!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¿Qué les parece que es importante considerar cuando hablamos de los datos?</a:t>
            </a:r>
          </a:p>
          <a:p>
            <a:pPr lvl="1"/>
            <a:r>
              <a:rPr lang="es-MX" dirty="0"/>
              <a:t>Redundancia de los datos</a:t>
            </a:r>
          </a:p>
          <a:p>
            <a:pPr lvl="1"/>
            <a:r>
              <a:rPr lang="es-MX" dirty="0">
                <a:solidFill>
                  <a:srgbClr val="FF0000"/>
                </a:solidFill>
              </a:rPr>
              <a:t>Independencia Física de los datos</a:t>
            </a:r>
          </a:p>
          <a:p>
            <a:pPr lvl="1"/>
            <a:r>
              <a:rPr lang="es-MX" dirty="0">
                <a:solidFill>
                  <a:srgbClr val="0070C0"/>
                </a:solidFill>
              </a:rPr>
              <a:t>Independencia lógica de los datos</a:t>
            </a:r>
          </a:p>
          <a:p>
            <a:pPr lvl="1"/>
            <a:r>
              <a:rPr lang="es-MX" dirty="0"/>
              <a:t>Lenguaje de alto nivel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61364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588C3-9878-42F7-A620-82E058DEB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de los </a:t>
            </a:r>
            <a:r>
              <a:rPr lang="en-US" dirty="0" err="1"/>
              <a:t>Datos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BAC3D-9D56-49A7-94D2-FD22DE8DC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946512"/>
          </a:xfrm>
        </p:spPr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</a:t>
            </a:r>
            <a:r>
              <a:rPr lang="en-US" dirty="0" err="1"/>
              <a:t>Lógica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949B5-3250-490D-A127-29D97BBE94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EA316A-B1FE-43D7-968C-CEC717505DCB}"/>
              </a:ext>
            </a:extLst>
          </p:cNvPr>
          <p:cNvSpPr/>
          <p:nvPr/>
        </p:nvSpPr>
        <p:spPr>
          <a:xfrm>
            <a:off x="1707418" y="3912499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C00828-66CB-4BEB-BB8E-7475CF337D45}"/>
              </a:ext>
            </a:extLst>
          </p:cNvPr>
          <p:cNvSpPr/>
          <p:nvPr/>
        </p:nvSpPr>
        <p:spPr>
          <a:xfrm>
            <a:off x="2012218" y="3912498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5615A4-D0FD-480E-81F3-A0B898380D30}"/>
              </a:ext>
            </a:extLst>
          </p:cNvPr>
          <p:cNvSpPr/>
          <p:nvPr/>
        </p:nvSpPr>
        <p:spPr>
          <a:xfrm>
            <a:off x="2317018" y="3912499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EE81B7-F894-4922-AA9F-66750A41EEBB}"/>
              </a:ext>
            </a:extLst>
          </p:cNvPr>
          <p:cNvSpPr/>
          <p:nvPr/>
        </p:nvSpPr>
        <p:spPr>
          <a:xfrm>
            <a:off x="2621818" y="3912498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BB8B0-8A58-4788-9174-8059E07ED049}"/>
              </a:ext>
            </a:extLst>
          </p:cNvPr>
          <p:cNvSpPr/>
          <p:nvPr/>
        </p:nvSpPr>
        <p:spPr>
          <a:xfrm>
            <a:off x="2926618" y="3912499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4B9896-C6A4-4AB1-8BE5-EB9F31791145}"/>
              </a:ext>
            </a:extLst>
          </p:cNvPr>
          <p:cNvSpPr/>
          <p:nvPr/>
        </p:nvSpPr>
        <p:spPr>
          <a:xfrm>
            <a:off x="3231418" y="3912498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31A3A0-A7A6-4C57-9C58-0A3636ACB4BA}"/>
              </a:ext>
            </a:extLst>
          </p:cNvPr>
          <p:cNvSpPr/>
          <p:nvPr/>
        </p:nvSpPr>
        <p:spPr>
          <a:xfrm>
            <a:off x="3536218" y="3912499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43AEAA-E359-4D39-AA79-BBA07B0B552C}"/>
              </a:ext>
            </a:extLst>
          </p:cNvPr>
          <p:cNvSpPr/>
          <p:nvPr/>
        </p:nvSpPr>
        <p:spPr>
          <a:xfrm>
            <a:off x="3841018" y="3912498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DD0C00-7A28-48C4-9681-3FCCACA8F2B0}"/>
              </a:ext>
            </a:extLst>
          </p:cNvPr>
          <p:cNvSpPr/>
          <p:nvPr/>
        </p:nvSpPr>
        <p:spPr>
          <a:xfrm>
            <a:off x="4145818" y="3912499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33E9C3-DC97-48E6-AFAB-CDADA96CB422}"/>
              </a:ext>
            </a:extLst>
          </p:cNvPr>
          <p:cNvSpPr/>
          <p:nvPr/>
        </p:nvSpPr>
        <p:spPr>
          <a:xfrm>
            <a:off x="4450618" y="3912498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4DB427-FCBB-4635-9F3F-552ECAE47E0E}"/>
              </a:ext>
            </a:extLst>
          </p:cNvPr>
          <p:cNvSpPr/>
          <p:nvPr/>
        </p:nvSpPr>
        <p:spPr>
          <a:xfrm>
            <a:off x="4755418" y="3912499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B79B3B-460C-4D07-9618-1365AF84C7DF}"/>
              </a:ext>
            </a:extLst>
          </p:cNvPr>
          <p:cNvSpPr/>
          <p:nvPr/>
        </p:nvSpPr>
        <p:spPr>
          <a:xfrm>
            <a:off x="5060218" y="3912498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10E3E44-BF29-44BC-B273-0DBDA5E53F37}"/>
              </a:ext>
            </a:extLst>
          </p:cNvPr>
          <p:cNvSpPr/>
          <p:nvPr/>
        </p:nvSpPr>
        <p:spPr>
          <a:xfrm>
            <a:off x="53650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26E5FEB-9326-40A3-B3B1-6900C7D4D91B}"/>
              </a:ext>
            </a:extLst>
          </p:cNvPr>
          <p:cNvSpPr/>
          <p:nvPr/>
        </p:nvSpPr>
        <p:spPr>
          <a:xfrm>
            <a:off x="56698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47929E-4534-4613-A359-34BBC4DE3C77}"/>
              </a:ext>
            </a:extLst>
          </p:cNvPr>
          <p:cNvSpPr/>
          <p:nvPr/>
        </p:nvSpPr>
        <p:spPr>
          <a:xfrm>
            <a:off x="59746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3B841B7-D83C-4551-84C6-6E3FF69F0DCB}"/>
              </a:ext>
            </a:extLst>
          </p:cNvPr>
          <p:cNvSpPr/>
          <p:nvPr/>
        </p:nvSpPr>
        <p:spPr>
          <a:xfrm>
            <a:off x="62794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A8FEF9-EB43-40CB-B006-E906EACAC1DF}"/>
              </a:ext>
            </a:extLst>
          </p:cNvPr>
          <p:cNvSpPr/>
          <p:nvPr/>
        </p:nvSpPr>
        <p:spPr>
          <a:xfrm>
            <a:off x="65842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08296B-8DD0-419C-9902-2F127610011A}"/>
              </a:ext>
            </a:extLst>
          </p:cNvPr>
          <p:cNvSpPr/>
          <p:nvPr/>
        </p:nvSpPr>
        <p:spPr>
          <a:xfrm>
            <a:off x="68890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3AB1FD3-5B83-4F8E-BCD3-E08A631BE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6593774"/>
              </p:ext>
            </p:extLst>
          </p:nvPr>
        </p:nvGraphicFramePr>
        <p:xfrm>
          <a:off x="2743873" y="2249586"/>
          <a:ext cx="2867952" cy="12192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33976">
                  <a:extLst>
                    <a:ext uri="{9D8B030D-6E8A-4147-A177-3AD203B41FA5}">
                      <a16:colId xmlns:a16="http://schemas.microsoft.com/office/drawing/2014/main" val="3050707283"/>
                    </a:ext>
                  </a:extLst>
                </a:gridCol>
                <a:gridCol w="1433976">
                  <a:extLst>
                    <a:ext uri="{9D8B030D-6E8A-4147-A177-3AD203B41FA5}">
                      <a16:colId xmlns:a16="http://schemas.microsoft.com/office/drawing/2014/main" val="955341622"/>
                    </a:ext>
                  </a:extLst>
                </a:gridCol>
              </a:tblGrid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Nombre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272950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01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Microsoft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7200247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02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Facebook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967974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Alphabet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768415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9AF15E88-26F8-48B4-908B-0D8455C6393E}"/>
              </a:ext>
            </a:extLst>
          </p:cNvPr>
          <p:cNvSpPr txBox="1"/>
          <p:nvPr/>
        </p:nvSpPr>
        <p:spPr>
          <a:xfrm>
            <a:off x="485522" y="3912498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Registros</a:t>
            </a:r>
            <a:endParaRPr lang="en-US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6DDE1030-827C-4A0C-A723-EF57D8716F43}"/>
                  </a:ext>
                </a:extLst>
              </p14:cNvPr>
              <p14:cNvContentPartPr/>
              <p14:nvPr/>
            </p14:nvContentPartPr>
            <p14:xfrm>
              <a:off x="1590840" y="2181240"/>
              <a:ext cx="3948480" cy="237672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6DDE1030-827C-4A0C-A723-EF57D8716F4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81480" y="2171880"/>
                <a:ext cx="3967200" cy="2395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48627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588C3-9878-42F7-A620-82E058DEB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de los </a:t>
            </a:r>
            <a:r>
              <a:rPr lang="en-US" dirty="0" err="1"/>
              <a:t>Datos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BAC3D-9D56-49A7-94D2-FD22DE8DC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946512"/>
          </a:xfrm>
        </p:spPr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</a:t>
            </a:r>
            <a:r>
              <a:rPr lang="en-US" dirty="0" err="1"/>
              <a:t>Lógica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949B5-3250-490D-A127-29D97BBE94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EA316A-B1FE-43D7-968C-CEC717505DCB}"/>
              </a:ext>
            </a:extLst>
          </p:cNvPr>
          <p:cNvSpPr/>
          <p:nvPr/>
        </p:nvSpPr>
        <p:spPr>
          <a:xfrm>
            <a:off x="1707418" y="3912499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C00828-66CB-4BEB-BB8E-7475CF337D45}"/>
              </a:ext>
            </a:extLst>
          </p:cNvPr>
          <p:cNvSpPr/>
          <p:nvPr/>
        </p:nvSpPr>
        <p:spPr>
          <a:xfrm>
            <a:off x="2012218" y="3912498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5615A4-D0FD-480E-81F3-A0B898380D30}"/>
              </a:ext>
            </a:extLst>
          </p:cNvPr>
          <p:cNvSpPr/>
          <p:nvPr/>
        </p:nvSpPr>
        <p:spPr>
          <a:xfrm>
            <a:off x="2317018" y="3912499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EE81B7-F894-4922-AA9F-66750A41EEBB}"/>
              </a:ext>
            </a:extLst>
          </p:cNvPr>
          <p:cNvSpPr/>
          <p:nvPr/>
        </p:nvSpPr>
        <p:spPr>
          <a:xfrm>
            <a:off x="2621818" y="3912498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BB8B0-8A58-4788-9174-8059E07ED049}"/>
              </a:ext>
            </a:extLst>
          </p:cNvPr>
          <p:cNvSpPr/>
          <p:nvPr/>
        </p:nvSpPr>
        <p:spPr>
          <a:xfrm>
            <a:off x="2926618" y="3912499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4B9896-C6A4-4AB1-8BE5-EB9F31791145}"/>
              </a:ext>
            </a:extLst>
          </p:cNvPr>
          <p:cNvSpPr/>
          <p:nvPr/>
        </p:nvSpPr>
        <p:spPr>
          <a:xfrm>
            <a:off x="3231418" y="3912498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31A3A0-A7A6-4C57-9C58-0A3636ACB4BA}"/>
              </a:ext>
            </a:extLst>
          </p:cNvPr>
          <p:cNvSpPr/>
          <p:nvPr/>
        </p:nvSpPr>
        <p:spPr>
          <a:xfrm>
            <a:off x="3536218" y="3912499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43AEAA-E359-4D39-AA79-BBA07B0B552C}"/>
              </a:ext>
            </a:extLst>
          </p:cNvPr>
          <p:cNvSpPr/>
          <p:nvPr/>
        </p:nvSpPr>
        <p:spPr>
          <a:xfrm>
            <a:off x="3841018" y="3912498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DD0C00-7A28-48C4-9681-3FCCACA8F2B0}"/>
              </a:ext>
            </a:extLst>
          </p:cNvPr>
          <p:cNvSpPr/>
          <p:nvPr/>
        </p:nvSpPr>
        <p:spPr>
          <a:xfrm>
            <a:off x="4145818" y="3912499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33E9C3-DC97-48E6-AFAB-CDADA96CB422}"/>
              </a:ext>
            </a:extLst>
          </p:cNvPr>
          <p:cNvSpPr/>
          <p:nvPr/>
        </p:nvSpPr>
        <p:spPr>
          <a:xfrm>
            <a:off x="4450618" y="3912498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4DB427-FCBB-4635-9F3F-552ECAE47E0E}"/>
              </a:ext>
            </a:extLst>
          </p:cNvPr>
          <p:cNvSpPr/>
          <p:nvPr/>
        </p:nvSpPr>
        <p:spPr>
          <a:xfrm>
            <a:off x="4755418" y="3912499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B79B3B-460C-4D07-9618-1365AF84C7DF}"/>
              </a:ext>
            </a:extLst>
          </p:cNvPr>
          <p:cNvSpPr/>
          <p:nvPr/>
        </p:nvSpPr>
        <p:spPr>
          <a:xfrm>
            <a:off x="5060218" y="3912498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10E3E44-BF29-44BC-B273-0DBDA5E53F37}"/>
              </a:ext>
            </a:extLst>
          </p:cNvPr>
          <p:cNvSpPr/>
          <p:nvPr/>
        </p:nvSpPr>
        <p:spPr>
          <a:xfrm>
            <a:off x="53650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26E5FEB-9326-40A3-B3B1-6900C7D4D91B}"/>
              </a:ext>
            </a:extLst>
          </p:cNvPr>
          <p:cNvSpPr/>
          <p:nvPr/>
        </p:nvSpPr>
        <p:spPr>
          <a:xfrm>
            <a:off x="56698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47929E-4534-4613-A359-34BBC4DE3C77}"/>
              </a:ext>
            </a:extLst>
          </p:cNvPr>
          <p:cNvSpPr/>
          <p:nvPr/>
        </p:nvSpPr>
        <p:spPr>
          <a:xfrm>
            <a:off x="59746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3B841B7-D83C-4551-84C6-6E3FF69F0DCB}"/>
              </a:ext>
            </a:extLst>
          </p:cNvPr>
          <p:cNvSpPr/>
          <p:nvPr/>
        </p:nvSpPr>
        <p:spPr>
          <a:xfrm>
            <a:off x="62794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A8FEF9-EB43-40CB-B006-E906EACAC1DF}"/>
              </a:ext>
            </a:extLst>
          </p:cNvPr>
          <p:cNvSpPr/>
          <p:nvPr/>
        </p:nvSpPr>
        <p:spPr>
          <a:xfrm>
            <a:off x="65842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08296B-8DD0-419C-9902-2F127610011A}"/>
              </a:ext>
            </a:extLst>
          </p:cNvPr>
          <p:cNvSpPr/>
          <p:nvPr/>
        </p:nvSpPr>
        <p:spPr>
          <a:xfrm>
            <a:off x="68890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3AB1FD3-5B83-4F8E-BCD3-E08A631BE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1459787"/>
              </p:ext>
            </p:extLst>
          </p:nvPr>
        </p:nvGraphicFramePr>
        <p:xfrm>
          <a:off x="2743873" y="2249586"/>
          <a:ext cx="2867952" cy="12192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33976">
                  <a:extLst>
                    <a:ext uri="{9D8B030D-6E8A-4147-A177-3AD203B41FA5}">
                      <a16:colId xmlns:a16="http://schemas.microsoft.com/office/drawing/2014/main" val="3050707283"/>
                    </a:ext>
                  </a:extLst>
                </a:gridCol>
                <a:gridCol w="1433976">
                  <a:extLst>
                    <a:ext uri="{9D8B030D-6E8A-4147-A177-3AD203B41FA5}">
                      <a16:colId xmlns:a16="http://schemas.microsoft.com/office/drawing/2014/main" val="955341622"/>
                    </a:ext>
                  </a:extLst>
                </a:gridCol>
              </a:tblGrid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Nombre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272950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s-MX" sz="14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02</a:t>
                      </a:r>
                      <a:endParaRPr lang="en-US" sz="14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s-MX" sz="14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Facebook</a:t>
                      </a:r>
                      <a:endParaRPr lang="en-US" sz="14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7200247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s-MX" sz="14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01</a:t>
                      </a:r>
                      <a:endParaRPr lang="en-US" sz="14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s-MX" sz="14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Microsoft</a:t>
                      </a:r>
                      <a:endParaRPr lang="en-US" sz="14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967974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Alphabet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768415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9AF15E88-26F8-48B4-908B-0D8455C6393E}"/>
              </a:ext>
            </a:extLst>
          </p:cNvPr>
          <p:cNvSpPr txBox="1"/>
          <p:nvPr/>
        </p:nvSpPr>
        <p:spPr>
          <a:xfrm>
            <a:off x="485522" y="3912498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Registros</a:t>
            </a:r>
            <a:endParaRPr lang="en-US" dirty="0"/>
          </a:p>
        </p:txBody>
      </p:sp>
      <p:sp>
        <p:nvSpPr>
          <p:cNvPr id="25" name="Arrow: Curved Down 24">
            <a:extLst>
              <a:ext uri="{FF2B5EF4-FFF2-40B4-BE49-F238E27FC236}">
                <a16:creationId xmlns:a16="http://schemas.microsoft.com/office/drawing/2014/main" id="{96264773-4284-466B-9B61-5A7177C39E31}"/>
              </a:ext>
            </a:extLst>
          </p:cNvPr>
          <p:cNvSpPr/>
          <p:nvPr/>
        </p:nvSpPr>
        <p:spPr>
          <a:xfrm rot="17100000">
            <a:off x="2275410" y="2702472"/>
            <a:ext cx="438317" cy="218485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Flowchart: Alternate Process 25">
            <a:extLst>
              <a:ext uri="{FF2B5EF4-FFF2-40B4-BE49-F238E27FC236}">
                <a16:creationId xmlns:a16="http://schemas.microsoft.com/office/drawing/2014/main" id="{7F41D294-6587-429D-AFD0-F97188CD739E}"/>
              </a:ext>
            </a:extLst>
          </p:cNvPr>
          <p:cNvSpPr/>
          <p:nvPr/>
        </p:nvSpPr>
        <p:spPr>
          <a:xfrm>
            <a:off x="1581993" y="3807303"/>
            <a:ext cx="2563825" cy="412972"/>
          </a:xfrm>
          <a:prstGeom prst="flowChartAlternateProcess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FEE3955-264C-44D0-A385-4DF8AA10F432}"/>
              </a:ext>
            </a:extLst>
          </p:cNvPr>
          <p:cNvSpPr txBox="1"/>
          <p:nvPr/>
        </p:nvSpPr>
        <p:spPr>
          <a:xfrm>
            <a:off x="3507897" y="4317246"/>
            <a:ext cx="21282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dirty="0">
                <a:latin typeface="Consolas" panose="020B0609020204030204" pitchFamily="49" charset="0"/>
                <a:cs typeface="Arabic Typesetting" panose="020B0604020202020204" pitchFamily="66" charset="-78"/>
              </a:rPr>
              <a:t>Los registros no cambiaron aunque el formato de los datos cambio</a:t>
            </a:r>
            <a:endParaRPr lang="en-US" sz="1100" dirty="0">
              <a:latin typeface="Consolas" panose="020B0609020204030204" pitchFamily="49" charset="0"/>
              <a:cs typeface="Arabic Typesetting" panose="020B0604020202020204" pitchFamily="66" charset="-78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A0291BF9-E3C1-49D5-92EF-BC57233BFD39}"/>
                  </a:ext>
                </a:extLst>
              </p14:cNvPr>
              <p14:cNvContentPartPr/>
              <p14:nvPr/>
            </p14:nvContentPartPr>
            <p14:xfrm>
              <a:off x="1769040" y="2046960"/>
              <a:ext cx="4069080" cy="238788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A0291BF9-E3C1-49D5-92EF-BC57233BFD3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59680" y="2037600"/>
                <a:ext cx="4087800" cy="240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379A731A-33B2-4A70-B960-8DCE978EB996}"/>
                  </a:ext>
                </a:extLst>
              </p14:cNvPr>
              <p14:cNvContentPartPr/>
              <p14:nvPr/>
            </p14:nvContentPartPr>
            <p14:xfrm>
              <a:off x="1847880" y="2638440"/>
              <a:ext cx="4086720" cy="220068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379A731A-33B2-4A70-B960-8DCE978EB99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38520" y="2629080"/>
                <a:ext cx="4105440" cy="2219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763018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588C3-9878-42F7-A620-82E058DEB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de los </a:t>
            </a:r>
            <a:r>
              <a:rPr lang="en-US" dirty="0" err="1"/>
              <a:t>Datos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BAC3D-9D56-49A7-94D2-FD22DE8DC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946512"/>
          </a:xfrm>
        </p:spPr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</a:t>
            </a:r>
            <a:r>
              <a:rPr lang="en-US" dirty="0" err="1"/>
              <a:t>Física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949B5-3250-490D-A127-29D97BBE94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EA316A-B1FE-43D7-968C-CEC717505DCB}"/>
              </a:ext>
            </a:extLst>
          </p:cNvPr>
          <p:cNvSpPr/>
          <p:nvPr/>
        </p:nvSpPr>
        <p:spPr>
          <a:xfrm>
            <a:off x="1707418" y="3912499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C00828-66CB-4BEB-BB8E-7475CF337D45}"/>
              </a:ext>
            </a:extLst>
          </p:cNvPr>
          <p:cNvSpPr/>
          <p:nvPr/>
        </p:nvSpPr>
        <p:spPr>
          <a:xfrm>
            <a:off x="2012218" y="3912498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5615A4-D0FD-480E-81F3-A0B898380D30}"/>
              </a:ext>
            </a:extLst>
          </p:cNvPr>
          <p:cNvSpPr/>
          <p:nvPr/>
        </p:nvSpPr>
        <p:spPr>
          <a:xfrm>
            <a:off x="2317018" y="3912499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EE81B7-F894-4922-AA9F-66750A41EEBB}"/>
              </a:ext>
            </a:extLst>
          </p:cNvPr>
          <p:cNvSpPr/>
          <p:nvPr/>
        </p:nvSpPr>
        <p:spPr>
          <a:xfrm>
            <a:off x="2621818" y="3912498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BB8B0-8A58-4788-9174-8059E07ED049}"/>
              </a:ext>
            </a:extLst>
          </p:cNvPr>
          <p:cNvSpPr/>
          <p:nvPr/>
        </p:nvSpPr>
        <p:spPr>
          <a:xfrm>
            <a:off x="2926618" y="3912499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4B9896-C6A4-4AB1-8BE5-EB9F31791145}"/>
              </a:ext>
            </a:extLst>
          </p:cNvPr>
          <p:cNvSpPr/>
          <p:nvPr/>
        </p:nvSpPr>
        <p:spPr>
          <a:xfrm>
            <a:off x="3231418" y="3912498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31A3A0-A7A6-4C57-9C58-0A3636ACB4BA}"/>
              </a:ext>
            </a:extLst>
          </p:cNvPr>
          <p:cNvSpPr/>
          <p:nvPr/>
        </p:nvSpPr>
        <p:spPr>
          <a:xfrm>
            <a:off x="3536218" y="3912499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43AEAA-E359-4D39-AA79-BBA07B0B552C}"/>
              </a:ext>
            </a:extLst>
          </p:cNvPr>
          <p:cNvSpPr/>
          <p:nvPr/>
        </p:nvSpPr>
        <p:spPr>
          <a:xfrm>
            <a:off x="3841018" y="3912498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DD0C00-7A28-48C4-9681-3FCCACA8F2B0}"/>
              </a:ext>
            </a:extLst>
          </p:cNvPr>
          <p:cNvSpPr/>
          <p:nvPr/>
        </p:nvSpPr>
        <p:spPr>
          <a:xfrm>
            <a:off x="4145818" y="3912499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33E9C3-DC97-48E6-AFAB-CDADA96CB422}"/>
              </a:ext>
            </a:extLst>
          </p:cNvPr>
          <p:cNvSpPr/>
          <p:nvPr/>
        </p:nvSpPr>
        <p:spPr>
          <a:xfrm>
            <a:off x="4450618" y="3912498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4DB427-FCBB-4635-9F3F-552ECAE47E0E}"/>
              </a:ext>
            </a:extLst>
          </p:cNvPr>
          <p:cNvSpPr/>
          <p:nvPr/>
        </p:nvSpPr>
        <p:spPr>
          <a:xfrm>
            <a:off x="4755418" y="3912499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B79B3B-460C-4D07-9618-1365AF84C7DF}"/>
              </a:ext>
            </a:extLst>
          </p:cNvPr>
          <p:cNvSpPr/>
          <p:nvPr/>
        </p:nvSpPr>
        <p:spPr>
          <a:xfrm>
            <a:off x="5060218" y="3912498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10E3E44-BF29-44BC-B273-0DBDA5E53F37}"/>
              </a:ext>
            </a:extLst>
          </p:cNvPr>
          <p:cNvSpPr/>
          <p:nvPr/>
        </p:nvSpPr>
        <p:spPr>
          <a:xfrm>
            <a:off x="53650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26E5FEB-9326-40A3-B3B1-6900C7D4D91B}"/>
              </a:ext>
            </a:extLst>
          </p:cNvPr>
          <p:cNvSpPr/>
          <p:nvPr/>
        </p:nvSpPr>
        <p:spPr>
          <a:xfrm>
            <a:off x="56698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47929E-4534-4613-A359-34BBC4DE3C77}"/>
              </a:ext>
            </a:extLst>
          </p:cNvPr>
          <p:cNvSpPr/>
          <p:nvPr/>
        </p:nvSpPr>
        <p:spPr>
          <a:xfrm>
            <a:off x="59746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3B841B7-D83C-4551-84C6-6E3FF69F0DCB}"/>
              </a:ext>
            </a:extLst>
          </p:cNvPr>
          <p:cNvSpPr/>
          <p:nvPr/>
        </p:nvSpPr>
        <p:spPr>
          <a:xfrm>
            <a:off x="62794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A8FEF9-EB43-40CB-B006-E906EACAC1DF}"/>
              </a:ext>
            </a:extLst>
          </p:cNvPr>
          <p:cNvSpPr/>
          <p:nvPr/>
        </p:nvSpPr>
        <p:spPr>
          <a:xfrm>
            <a:off x="65842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08296B-8DD0-419C-9902-2F127610011A}"/>
              </a:ext>
            </a:extLst>
          </p:cNvPr>
          <p:cNvSpPr/>
          <p:nvPr/>
        </p:nvSpPr>
        <p:spPr>
          <a:xfrm>
            <a:off x="68890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3AB1FD3-5B83-4F8E-BCD3-E08A631BE1D3}"/>
              </a:ext>
            </a:extLst>
          </p:cNvPr>
          <p:cNvGraphicFramePr>
            <a:graphicFrameLocks noGrp="1"/>
          </p:cNvGraphicFramePr>
          <p:nvPr/>
        </p:nvGraphicFramePr>
        <p:xfrm>
          <a:off x="2743873" y="2249586"/>
          <a:ext cx="2867952" cy="12192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33976">
                  <a:extLst>
                    <a:ext uri="{9D8B030D-6E8A-4147-A177-3AD203B41FA5}">
                      <a16:colId xmlns:a16="http://schemas.microsoft.com/office/drawing/2014/main" val="3050707283"/>
                    </a:ext>
                  </a:extLst>
                </a:gridCol>
                <a:gridCol w="1433976">
                  <a:extLst>
                    <a:ext uri="{9D8B030D-6E8A-4147-A177-3AD203B41FA5}">
                      <a16:colId xmlns:a16="http://schemas.microsoft.com/office/drawing/2014/main" val="955341622"/>
                    </a:ext>
                  </a:extLst>
                </a:gridCol>
              </a:tblGrid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Nombre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272950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01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Microsoft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7200247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02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Facebook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967974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Alphabet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768415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9AF15E88-26F8-48B4-908B-0D8455C6393E}"/>
              </a:ext>
            </a:extLst>
          </p:cNvPr>
          <p:cNvSpPr txBox="1"/>
          <p:nvPr/>
        </p:nvSpPr>
        <p:spPr>
          <a:xfrm>
            <a:off x="485522" y="3912498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Registros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586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588C3-9878-42F7-A620-82E058DEB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de los </a:t>
            </a:r>
            <a:r>
              <a:rPr lang="en-US" dirty="0" err="1"/>
              <a:t>Datos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BAC3D-9D56-49A7-94D2-FD22DE8DC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946512"/>
          </a:xfrm>
        </p:spPr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</a:t>
            </a:r>
            <a:r>
              <a:rPr lang="en-US" dirty="0" err="1"/>
              <a:t>Física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949B5-3250-490D-A127-29D97BBE94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3AB1FD3-5B83-4F8E-BCD3-E08A631BE1D3}"/>
              </a:ext>
            </a:extLst>
          </p:cNvPr>
          <p:cNvGraphicFramePr>
            <a:graphicFrameLocks noGrp="1"/>
          </p:cNvGraphicFramePr>
          <p:nvPr/>
        </p:nvGraphicFramePr>
        <p:xfrm>
          <a:off x="2743873" y="2249586"/>
          <a:ext cx="2867952" cy="12192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33976">
                  <a:extLst>
                    <a:ext uri="{9D8B030D-6E8A-4147-A177-3AD203B41FA5}">
                      <a16:colId xmlns:a16="http://schemas.microsoft.com/office/drawing/2014/main" val="3050707283"/>
                    </a:ext>
                  </a:extLst>
                </a:gridCol>
                <a:gridCol w="1433976">
                  <a:extLst>
                    <a:ext uri="{9D8B030D-6E8A-4147-A177-3AD203B41FA5}">
                      <a16:colId xmlns:a16="http://schemas.microsoft.com/office/drawing/2014/main" val="955341622"/>
                    </a:ext>
                  </a:extLst>
                </a:gridCol>
              </a:tblGrid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Nombre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272950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01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Microsoft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7200247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02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Facebook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967974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Alphabet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768415"/>
                  </a:ext>
                </a:extLst>
              </a:tr>
            </a:tbl>
          </a:graphicData>
        </a:graphic>
      </p:graphicFrame>
      <p:pic>
        <p:nvPicPr>
          <p:cNvPr id="1026" name="Picture 2" descr="LTO-8 Tape | Spectra Logic - LTO Tape">
            <a:extLst>
              <a:ext uri="{FF2B5EF4-FFF2-40B4-BE49-F238E27FC236}">
                <a16:creationId xmlns:a16="http://schemas.microsoft.com/office/drawing/2014/main" id="{32EFC697-BFA4-47D6-861A-5724AEDF4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9826" y="3684415"/>
            <a:ext cx="1716045" cy="1413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92853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588C3-9878-42F7-A620-82E058DEB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de los </a:t>
            </a:r>
            <a:r>
              <a:rPr lang="en-US" dirty="0" err="1"/>
              <a:t>Datos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BAC3D-9D56-49A7-94D2-FD22DE8DC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946512"/>
          </a:xfrm>
        </p:spPr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</a:t>
            </a:r>
            <a:r>
              <a:rPr lang="en-US" dirty="0" err="1"/>
              <a:t>Física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949B5-3250-490D-A127-29D97BBE94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3AB1FD3-5B83-4F8E-BCD3-E08A631BE1D3}"/>
              </a:ext>
            </a:extLst>
          </p:cNvPr>
          <p:cNvGraphicFramePr>
            <a:graphicFrameLocks noGrp="1"/>
          </p:cNvGraphicFramePr>
          <p:nvPr/>
        </p:nvGraphicFramePr>
        <p:xfrm>
          <a:off x="2743873" y="2249586"/>
          <a:ext cx="2867952" cy="12192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33976">
                  <a:extLst>
                    <a:ext uri="{9D8B030D-6E8A-4147-A177-3AD203B41FA5}">
                      <a16:colId xmlns:a16="http://schemas.microsoft.com/office/drawing/2014/main" val="3050707283"/>
                    </a:ext>
                  </a:extLst>
                </a:gridCol>
                <a:gridCol w="1433976">
                  <a:extLst>
                    <a:ext uri="{9D8B030D-6E8A-4147-A177-3AD203B41FA5}">
                      <a16:colId xmlns:a16="http://schemas.microsoft.com/office/drawing/2014/main" val="955341622"/>
                    </a:ext>
                  </a:extLst>
                </a:gridCol>
              </a:tblGrid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Nombre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272950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01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Microsoft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7200247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02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Facebook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967974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Alphabet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768415"/>
                  </a:ext>
                </a:extLst>
              </a:tr>
            </a:tbl>
          </a:graphicData>
        </a:graphic>
      </p:graphicFrame>
      <p:pic>
        <p:nvPicPr>
          <p:cNvPr id="2052" name="Picture 4" descr="Why, When, and How to Make the Switch to SSD Storage">
            <a:extLst>
              <a:ext uri="{FF2B5EF4-FFF2-40B4-BE49-F238E27FC236}">
                <a16:creationId xmlns:a16="http://schemas.microsoft.com/office/drawing/2014/main" id="{53126D2D-E59E-42E2-8059-CCC81017AD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2185" y="3637479"/>
            <a:ext cx="1971932" cy="1314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3DE7DEC-3BFF-4060-9B94-1E427DE4FB15}"/>
              </a:ext>
            </a:extLst>
          </p:cNvPr>
          <p:cNvSpPr txBox="1"/>
          <p:nvPr/>
        </p:nvSpPr>
        <p:spPr>
          <a:xfrm>
            <a:off x="5882772" y="3252758"/>
            <a:ext cx="212820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dirty="0">
                <a:latin typeface="Consolas" panose="020B0609020204030204" pitchFamily="49" charset="0"/>
                <a:cs typeface="Arabic Typesetting" panose="020B0604020202020204" pitchFamily="66" charset="-78"/>
              </a:rPr>
              <a:t>El formato no cambió, aunque el medio de almacenamiento si cambió.</a:t>
            </a:r>
            <a:endParaRPr lang="en-US" sz="1100" dirty="0">
              <a:latin typeface="Consolas" panose="020B0609020204030204" pitchFamily="49" charset="0"/>
              <a:cs typeface="Arabic Typesetting" panose="020B0604020202020204" pitchFamily="66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4440873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Modelo Jerárquico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19</a:t>
            </a:fld>
            <a:endParaRPr lang="es-MX"/>
          </a:p>
        </p:txBody>
      </p:sp>
      <p:pic>
        <p:nvPicPr>
          <p:cNvPr id="1026" name="Picture 2" descr="hierarchical_model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0792" y="1650137"/>
            <a:ext cx="3467100" cy="280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0CDCC12-06A9-4D6A-A687-5E928D5012FA}"/>
                  </a:ext>
                </a:extLst>
              </p14:cNvPr>
              <p14:cNvContentPartPr/>
              <p14:nvPr/>
            </p14:nvContentPartPr>
            <p14:xfrm>
              <a:off x="3147840" y="1719360"/>
              <a:ext cx="3129480" cy="212904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0CDCC12-06A9-4D6A-A687-5E928D5012F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38480" y="1710000"/>
                <a:ext cx="3148200" cy="214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7888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Que se vio la clase pasada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Recordar es vivir!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249625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1633591" y="1304818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Guardias</a:t>
            </a:r>
          </a:p>
        </p:txBody>
      </p:sp>
      <p:sp>
        <p:nvSpPr>
          <p:cNvPr id="6" name="Rectángulo 5"/>
          <p:cNvSpPr/>
          <p:nvPr/>
        </p:nvSpPr>
        <p:spPr>
          <a:xfrm>
            <a:off x="1878208" y="2268876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Jaulas</a:t>
            </a:r>
          </a:p>
        </p:txBody>
      </p:sp>
      <p:sp>
        <p:nvSpPr>
          <p:cNvPr id="7" name="Rectángulo 6"/>
          <p:cNvSpPr/>
          <p:nvPr/>
        </p:nvSpPr>
        <p:spPr>
          <a:xfrm>
            <a:off x="2308010" y="3232934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Animales</a:t>
            </a:r>
          </a:p>
        </p:txBody>
      </p:sp>
      <p:sp>
        <p:nvSpPr>
          <p:cNvPr id="8" name="Rectángulo 7"/>
          <p:cNvSpPr/>
          <p:nvPr/>
        </p:nvSpPr>
        <p:spPr>
          <a:xfrm>
            <a:off x="5279204" y="1299681"/>
            <a:ext cx="1736333" cy="647272"/>
          </a:xfrm>
          <a:prstGeom prst="rect">
            <a:avLst/>
          </a:prstGeom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Guardias</a:t>
            </a:r>
          </a:p>
        </p:txBody>
      </p:sp>
      <p:sp>
        <p:nvSpPr>
          <p:cNvPr id="9" name="Rectángulo 8"/>
          <p:cNvSpPr/>
          <p:nvPr/>
        </p:nvSpPr>
        <p:spPr>
          <a:xfrm>
            <a:off x="5523821" y="2263739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Animales</a:t>
            </a:r>
          </a:p>
        </p:txBody>
      </p:sp>
      <p:sp>
        <p:nvSpPr>
          <p:cNvPr id="10" name="Rectángulo 9"/>
          <p:cNvSpPr/>
          <p:nvPr/>
        </p:nvSpPr>
        <p:spPr>
          <a:xfrm>
            <a:off x="5953623" y="3227797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Jaulas</a:t>
            </a:r>
          </a:p>
        </p:txBody>
      </p:sp>
      <p:cxnSp>
        <p:nvCxnSpPr>
          <p:cNvPr id="16" name="Conector angular 15"/>
          <p:cNvCxnSpPr>
            <a:stCxn id="5" idx="2"/>
            <a:endCxn id="6" idx="0"/>
          </p:cNvCxnSpPr>
          <p:nvPr/>
        </p:nvCxnSpPr>
        <p:spPr>
          <a:xfrm rot="16200000" flipH="1">
            <a:off x="2465673" y="1988174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angular 19"/>
          <p:cNvCxnSpPr>
            <a:stCxn id="6" idx="2"/>
            <a:endCxn id="7" idx="0"/>
          </p:cNvCxnSpPr>
          <p:nvPr/>
        </p:nvCxnSpPr>
        <p:spPr>
          <a:xfrm rot="16200000" flipH="1">
            <a:off x="2802883" y="2859640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angular 21"/>
          <p:cNvCxnSpPr>
            <a:stCxn id="8" idx="2"/>
            <a:endCxn id="9" idx="0"/>
          </p:cNvCxnSpPr>
          <p:nvPr/>
        </p:nvCxnSpPr>
        <p:spPr>
          <a:xfrm rot="16200000" flipH="1">
            <a:off x="6111286" y="1983037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angular 23"/>
          <p:cNvCxnSpPr>
            <a:stCxn id="9" idx="2"/>
            <a:endCxn id="10" idx="0"/>
          </p:cNvCxnSpPr>
          <p:nvPr/>
        </p:nvCxnSpPr>
        <p:spPr>
          <a:xfrm rot="16200000" flipH="1">
            <a:off x="6448496" y="2854503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7EDE12F-C2A3-4953-B321-2DB31563B20E}"/>
                  </a:ext>
                </a:extLst>
              </p14:cNvPr>
              <p14:cNvContentPartPr/>
              <p14:nvPr/>
            </p14:nvContentPartPr>
            <p14:xfrm>
              <a:off x="1243080" y="633240"/>
              <a:ext cx="5348520" cy="29865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7EDE12F-C2A3-4953-B321-2DB31563B20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3720" y="623880"/>
                <a:ext cx="5367240" cy="3005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832107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2924850"/>
              </p:ext>
            </p:extLst>
          </p:nvPr>
        </p:nvGraphicFramePr>
        <p:xfrm>
          <a:off x="530384" y="1294259"/>
          <a:ext cx="2675152" cy="1957869"/>
        </p:xfrm>
        <a:graphic>
          <a:graphicData uri="http://schemas.openxmlformats.org/drawingml/2006/table">
            <a:tbl>
              <a:tblPr/>
              <a:tblGrid>
                <a:gridCol w="8917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1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17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ID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Nombre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Depto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123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Pedro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Pastura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345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Ana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Jungla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5202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689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Felipe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Siberia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5202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654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Maria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Sabana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2690743"/>
              </p:ext>
            </p:extLst>
          </p:nvPr>
        </p:nvGraphicFramePr>
        <p:xfrm>
          <a:off x="4607512" y="1294259"/>
          <a:ext cx="2675152" cy="2351726"/>
        </p:xfrm>
        <a:graphic>
          <a:graphicData uri="http://schemas.openxmlformats.org/drawingml/2006/table">
            <a:tbl>
              <a:tblPr/>
              <a:tblGrid>
                <a:gridCol w="8917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1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17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ID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Especie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Guardia ID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1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León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654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2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Tigre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345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5202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3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Oso Polar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689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5202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4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Elefante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654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CuadroTexto 4"/>
          <p:cNvSpPr txBox="1"/>
          <p:nvPr/>
        </p:nvSpPr>
        <p:spPr>
          <a:xfrm>
            <a:off x="530384" y="904125"/>
            <a:ext cx="9108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Guardias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4620615" y="904124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Animales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BE471E4A-1B72-4F32-8D0A-390F5513F01A}"/>
                  </a:ext>
                </a:extLst>
              </p14:cNvPr>
              <p14:cNvContentPartPr/>
              <p14:nvPr/>
            </p14:nvContentPartPr>
            <p14:xfrm>
              <a:off x="590400" y="1347840"/>
              <a:ext cx="6472800" cy="23148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BE471E4A-1B72-4F32-8D0A-390F5513F01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81040" y="1338480"/>
                <a:ext cx="6491520" cy="2333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086713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Problemas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3994031" cy="3145500"/>
          </a:xfrm>
        </p:spPr>
        <p:txBody>
          <a:bodyPr/>
          <a:lstStyle/>
          <a:p>
            <a:r>
              <a:rPr lang="es-MX" dirty="0"/>
              <a:t>Que pasa con los animales que comparten una jaula?</a:t>
            </a:r>
          </a:p>
          <a:p>
            <a:r>
              <a:rPr lang="es-MX" dirty="0"/>
              <a:t>Que pasa con los animales que comparten jaula y tienen diferentes guardias.</a:t>
            </a: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22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5881667" y="1489753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Guardias</a:t>
            </a:r>
          </a:p>
        </p:txBody>
      </p:sp>
      <p:sp>
        <p:nvSpPr>
          <p:cNvPr id="6" name="Rectángulo 5"/>
          <p:cNvSpPr/>
          <p:nvPr/>
        </p:nvSpPr>
        <p:spPr>
          <a:xfrm>
            <a:off x="6126284" y="2453811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Jaulas</a:t>
            </a:r>
          </a:p>
        </p:txBody>
      </p:sp>
      <p:sp>
        <p:nvSpPr>
          <p:cNvPr id="7" name="Rectángulo 6"/>
          <p:cNvSpPr/>
          <p:nvPr/>
        </p:nvSpPr>
        <p:spPr>
          <a:xfrm>
            <a:off x="6556086" y="3417869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Animales</a:t>
            </a:r>
          </a:p>
        </p:txBody>
      </p:sp>
      <p:cxnSp>
        <p:nvCxnSpPr>
          <p:cNvPr id="8" name="Conector angular 7"/>
          <p:cNvCxnSpPr>
            <a:stCxn id="5" idx="2"/>
            <a:endCxn id="6" idx="0"/>
          </p:cNvCxnSpPr>
          <p:nvPr/>
        </p:nvCxnSpPr>
        <p:spPr>
          <a:xfrm rot="16200000" flipH="1">
            <a:off x="6713749" y="2173109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angular 8"/>
          <p:cNvCxnSpPr>
            <a:stCxn id="6" idx="2"/>
            <a:endCxn id="7" idx="0"/>
          </p:cNvCxnSpPr>
          <p:nvPr/>
        </p:nvCxnSpPr>
        <p:spPr>
          <a:xfrm rot="16200000" flipH="1">
            <a:off x="7050959" y="3044575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80CF5257-A02D-41CA-8CA4-E769D6837CAD}"/>
                  </a:ext>
                </a:extLst>
              </p14:cNvPr>
              <p14:cNvContentPartPr/>
              <p14:nvPr/>
            </p14:nvContentPartPr>
            <p14:xfrm>
              <a:off x="6843600" y="2000160"/>
              <a:ext cx="605160" cy="162432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80CF5257-A02D-41CA-8CA4-E769D6837CA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834240" y="1990800"/>
                <a:ext cx="623880" cy="1643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161760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Problemas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La estructura jerárquica tiene problemas de redundancia</a:t>
            </a:r>
          </a:p>
          <a:p>
            <a:pPr lvl="1"/>
            <a:r>
              <a:rPr lang="es-MX" dirty="0"/>
              <a:t>Se repite información</a:t>
            </a:r>
          </a:p>
          <a:p>
            <a:pPr lvl="1"/>
            <a:r>
              <a:rPr lang="es-MX" dirty="0"/>
              <a:t>Puede llegar a ser inconsistente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2C5520F-9EE8-4DFD-B5D5-FC60546656AE}"/>
                  </a:ext>
                </a:extLst>
              </p14:cNvPr>
              <p14:cNvContentPartPr/>
              <p14:nvPr/>
            </p14:nvContentPartPr>
            <p14:xfrm>
              <a:off x="1814400" y="3281400"/>
              <a:ext cx="4086720" cy="5338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2C5520F-9EE8-4DFD-B5D5-FC60546656A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05040" y="3272040"/>
                <a:ext cx="4105440" cy="552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185985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24</a:t>
            </a:fld>
            <a:endParaRPr lang="es-MX"/>
          </a:p>
        </p:txBody>
      </p:sp>
      <p:sp>
        <p:nvSpPr>
          <p:cNvPr id="5" name="CuadroTexto 4"/>
          <p:cNvSpPr txBox="1"/>
          <p:nvPr/>
        </p:nvSpPr>
        <p:spPr>
          <a:xfrm>
            <a:off x="523982" y="1099335"/>
            <a:ext cx="30203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>
                <a:solidFill>
                  <a:srgbClr val="FF0000"/>
                </a:solidFill>
              </a:rPr>
              <a:t>Problema Fundamental</a:t>
            </a:r>
          </a:p>
        </p:txBody>
      </p:sp>
      <p:sp>
        <p:nvSpPr>
          <p:cNvPr id="6" name="Rectángulo 5"/>
          <p:cNvSpPr/>
          <p:nvPr/>
        </p:nvSpPr>
        <p:spPr>
          <a:xfrm>
            <a:off x="3451893" y="1499445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Guardias</a:t>
            </a:r>
          </a:p>
        </p:txBody>
      </p:sp>
      <p:sp>
        <p:nvSpPr>
          <p:cNvPr id="7" name="Rectángulo 6"/>
          <p:cNvSpPr/>
          <p:nvPr/>
        </p:nvSpPr>
        <p:spPr>
          <a:xfrm>
            <a:off x="1521813" y="2925840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Jaulas</a:t>
            </a:r>
          </a:p>
        </p:txBody>
      </p:sp>
      <p:sp>
        <p:nvSpPr>
          <p:cNvPr id="8" name="Rectángulo 7"/>
          <p:cNvSpPr/>
          <p:nvPr/>
        </p:nvSpPr>
        <p:spPr>
          <a:xfrm>
            <a:off x="5881667" y="2925840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Animales</a:t>
            </a:r>
          </a:p>
        </p:txBody>
      </p:sp>
      <p:cxnSp>
        <p:nvCxnSpPr>
          <p:cNvPr id="9" name="Conector angular 8"/>
          <p:cNvCxnSpPr>
            <a:stCxn id="6" idx="2"/>
            <a:endCxn id="7" idx="0"/>
          </p:cNvCxnSpPr>
          <p:nvPr/>
        </p:nvCxnSpPr>
        <p:spPr>
          <a:xfrm rot="5400000">
            <a:off x="2965459" y="1571238"/>
            <a:ext cx="779123" cy="19300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angular 9"/>
          <p:cNvCxnSpPr>
            <a:stCxn id="6" idx="2"/>
            <a:endCxn id="8" idx="0"/>
          </p:cNvCxnSpPr>
          <p:nvPr/>
        </p:nvCxnSpPr>
        <p:spPr>
          <a:xfrm rot="16200000" flipH="1">
            <a:off x="5145386" y="1321391"/>
            <a:ext cx="779123" cy="24297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/>
          <p:cNvSpPr txBox="1"/>
          <p:nvPr/>
        </p:nvSpPr>
        <p:spPr>
          <a:xfrm>
            <a:off x="4981254" y="3904751"/>
            <a:ext cx="26484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>
                <a:solidFill>
                  <a:srgbClr val="FF0000"/>
                </a:solidFill>
              </a:rPr>
              <a:t>No es una jerarquía!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6424C4D-A230-4C98-B534-5B8F56E92223}"/>
                  </a:ext>
                </a:extLst>
              </p14:cNvPr>
              <p14:cNvContentPartPr/>
              <p14:nvPr/>
            </p14:nvContentPartPr>
            <p14:xfrm>
              <a:off x="262080" y="504720"/>
              <a:ext cx="7977240" cy="38008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6424C4D-A230-4C98-B534-5B8F56E9222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52720" y="495360"/>
                <a:ext cx="7995960" cy="3819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5137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Bases de datos jerárquicas comerciales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4805689" cy="3145500"/>
          </a:xfrm>
        </p:spPr>
        <p:txBody>
          <a:bodyPr/>
          <a:lstStyle/>
          <a:p>
            <a:r>
              <a:rPr lang="es-MX" sz="1400" dirty="0"/>
              <a:t>IMS (IBM)</a:t>
            </a:r>
          </a:p>
          <a:p>
            <a:pPr lvl="1"/>
            <a:r>
              <a:rPr lang="es-MX" sz="1400" dirty="0"/>
              <a:t>Cada segmento tiene una </a:t>
            </a:r>
            <a:r>
              <a:rPr lang="es-MX" sz="1400" dirty="0" err="1"/>
              <a:t>hierarchichal</a:t>
            </a:r>
            <a:r>
              <a:rPr lang="es-MX" sz="1400" dirty="0"/>
              <a:t> </a:t>
            </a:r>
            <a:r>
              <a:rPr lang="es-MX" sz="1400" dirty="0" err="1"/>
              <a:t>sequential</a:t>
            </a:r>
            <a:r>
              <a:rPr lang="es-MX" sz="1400" dirty="0"/>
              <a:t> </a:t>
            </a:r>
            <a:r>
              <a:rPr lang="es-MX" sz="1400" dirty="0" err="1"/>
              <a:t>key</a:t>
            </a:r>
            <a:r>
              <a:rPr lang="es-MX" sz="1400" dirty="0"/>
              <a:t> (HSK)</a:t>
            </a:r>
          </a:p>
          <a:p>
            <a:r>
              <a:rPr lang="es-MX" sz="1400" dirty="0"/>
              <a:t>Lenguaje propio:</a:t>
            </a:r>
          </a:p>
          <a:p>
            <a:pPr lvl="1"/>
            <a:r>
              <a:rPr lang="es-MX" sz="1400" dirty="0"/>
              <a:t>Encontrar todos los guardias de la jaula 6</a:t>
            </a:r>
          </a:p>
          <a:p>
            <a:pPr lvl="2"/>
            <a:r>
              <a:rPr lang="es-MX" sz="1400" dirty="0"/>
              <a:t>GU Guardia</a:t>
            </a:r>
          </a:p>
          <a:p>
            <a:pPr lvl="2"/>
            <a:r>
              <a:rPr lang="es-MX" sz="1400" dirty="0"/>
              <a:t>GNP Jaulas (id = 6)</a:t>
            </a:r>
          </a:p>
          <a:p>
            <a:pPr lvl="2"/>
            <a:r>
              <a:rPr lang="es-MX" sz="1400" dirty="0" err="1"/>
              <a:t>Until</a:t>
            </a:r>
            <a:r>
              <a:rPr lang="es-MX" sz="1400" dirty="0"/>
              <a:t> no more</a:t>
            </a:r>
          </a:p>
          <a:p>
            <a:pPr lvl="3"/>
            <a:r>
              <a:rPr lang="es-MX" sz="1400" dirty="0"/>
              <a:t>GN Guardia</a:t>
            </a:r>
          </a:p>
          <a:p>
            <a:pPr lvl="3"/>
            <a:r>
              <a:rPr lang="es-MX" sz="1400" dirty="0"/>
              <a:t>GNP Jaulas (id = 6)</a:t>
            </a: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25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598" y="1446063"/>
            <a:ext cx="2583102" cy="2908073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6F6399B5-6B74-4D3A-929C-4A35CD4A3B89}"/>
                  </a:ext>
                </a:extLst>
              </p14:cNvPr>
              <p14:cNvContentPartPr/>
              <p14:nvPr/>
            </p14:nvContentPartPr>
            <p14:xfrm>
              <a:off x="1800360" y="1924200"/>
              <a:ext cx="5405760" cy="274824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F6399B5-6B74-4D3A-929C-4A35CD4A3B8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91000" y="1914840"/>
                <a:ext cx="5424480" cy="2766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858755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IMS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Algunos comandos son muy rápidos</a:t>
            </a:r>
          </a:p>
          <a:p>
            <a:pPr lvl="1"/>
            <a:r>
              <a:rPr lang="es-MX" dirty="0"/>
              <a:t>Otros son terriblemente lentos</a:t>
            </a:r>
          </a:p>
          <a:p>
            <a:pPr lvl="1"/>
            <a:r>
              <a:rPr lang="es-MX" dirty="0"/>
              <a:t>Depende mucho  (demasiado) del esquema y del tipo de disco</a:t>
            </a:r>
          </a:p>
          <a:p>
            <a:r>
              <a:rPr lang="es-MX" dirty="0"/>
              <a:t>Los IMS </a:t>
            </a:r>
            <a:r>
              <a:rPr lang="es-MX" dirty="0" err="1"/>
              <a:t>Wizards</a:t>
            </a:r>
            <a:r>
              <a:rPr lang="es-MX" dirty="0"/>
              <a:t> hacen cantidades bestiales de dinero (aún hoy en día).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26</a:t>
            </a:fld>
            <a:endParaRPr lang="es-MX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85DAE787-A132-4FAD-8487-F3E5E5A1EF4C}"/>
                  </a:ext>
                </a:extLst>
              </p14:cNvPr>
              <p14:cNvContentPartPr/>
              <p14:nvPr/>
            </p14:nvContentPartPr>
            <p14:xfrm>
              <a:off x="1895400" y="3805200"/>
              <a:ext cx="1252800" cy="288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85DAE787-A132-4FAD-8487-F3E5E5A1EF4C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86040" y="3795840"/>
                <a:ext cx="1271520" cy="4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453772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Problemas de IMS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Se duplican los datos (es jerárquico)</a:t>
            </a:r>
          </a:p>
          <a:p>
            <a:r>
              <a:rPr lang="es-MX" dirty="0"/>
              <a:t>Tienes que programar el algoritmo de búsqueda.</a:t>
            </a:r>
          </a:p>
          <a:p>
            <a:r>
              <a:rPr lang="es-MX" dirty="0"/>
              <a:t>Los datos no son muy independientes físicamente (lógica de la computadora)</a:t>
            </a:r>
          </a:p>
          <a:p>
            <a:r>
              <a:rPr lang="es-MX" dirty="0"/>
              <a:t>No puede hacer </a:t>
            </a:r>
            <a:r>
              <a:rPr lang="es-MX" dirty="0" err="1"/>
              <a:t>inserts</a:t>
            </a:r>
            <a:r>
              <a:rPr lang="es-MX" dirty="0"/>
              <a:t> en la estructura lógica.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27</a:t>
            </a:fld>
            <a:endParaRPr lang="es-MX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B9E0A0D6-CE0F-4CD2-82D0-3B7345F5C836}"/>
                  </a:ext>
                </a:extLst>
              </p14:cNvPr>
              <p14:cNvContentPartPr/>
              <p14:nvPr/>
            </p14:nvContentPartPr>
            <p14:xfrm>
              <a:off x="1856160" y="549360"/>
              <a:ext cx="3938400" cy="156924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B9E0A0D6-CE0F-4CD2-82D0-3B7345F5C8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6800" y="540000"/>
                <a:ext cx="3957120" cy="158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046561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Otros casos de conflicto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28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2720938" y="1700373"/>
            <a:ext cx="1736333" cy="647272"/>
          </a:xfrm>
          <a:prstGeom prst="rect">
            <a:avLst/>
          </a:prstGeom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Guardias</a:t>
            </a:r>
          </a:p>
        </p:txBody>
      </p:sp>
      <p:sp>
        <p:nvSpPr>
          <p:cNvPr id="6" name="Rectángulo 5"/>
          <p:cNvSpPr/>
          <p:nvPr/>
        </p:nvSpPr>
        <p:spPr>
          <a:xfrm>
            <a:off x="2965555" y="2664431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Animales</a:t>
            </a:r>
          </a:p>
        </p:txBody>
      </p:sp>
      <p:sp>
        <p:nvSpPr>
          <p:cNvPr id="7" name="Rectángulo 6"/>
          <p:cNvSpPr/>
          <p:nvPr/>
        </p:nvSpPr>
        <p:spPr>
          <a:xfrm>
            <a:off x="3395357" y="3628489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Jaulas</a:t>
            </a:r>
          </a:p>
        </p:txBody>
      </p:sp>
      <p:cxnSp>
        <p:nvCxnSpPr>
          <p:cNvPr id="8" name="Conector angular 7"/>
          <p:cNvCxnSpPr>
            <a:stCxn id="5" idx="2"/>
            <a:endCxn id="6" idx="0"/>
          </p:cNvCxnSpPr>
          <p:nvPr/>
        </p:nvCxnSpPr>
        <p:spPr>
          <a:xfrm rot="16200000" flipH="1">
            <a:off x="3553020" y="2383729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angular 8"/>
          <p:cNvCxnSpPr>
            <a:stCxn id="6" idx="2"/>
            <a:endCxn id="7" idx="0"/>
          </p:cNvCxnSpPr>
          <p:nvPr/>
        </p:nvCxnSpPr>
        <p:spPr>
          <a:xfrm rot="16200000" flipH="1">
            <a:off x="3890230" y="3255195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9"/>
          <p:cNvSpPr/>
          <p:nvPr/>
        </p:nvSpPr>
        <p:spPr>
          <a:xfrm>
            <a:off x="5570055" y="3628489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Alimento</a:t>
            </a:r>
          </a:p>
        </p:txBody>
      </p:sp>
      <p:cxnSp>
        <p:nvCxnSpPr>
          <p:cNvPr id="11" name="Conector angular 10"/>
          <p:cNvCxnSpPr>
            <a:stCxn id="6" idx="3"/>
            <a:endCxn id="10" idx="0"/>
          </p:cNvCxnSpPr>
          <p:nvPr/>
        </p:nvCxnSpPr>
        <p:spPr>
          <a:xfrm>
            <a:off x="4701888" y="2988067"/>
            <a:ext cx="1736334" cy="64042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899A0221-AFE6-4071-8B7B-CB8D5D953DD0}"/>
                  </a:ext>
                </a:extLst>
              </p14:cNvPr>
              <p14:cNvContentPartPr/>
              <p14:nvPr/>
            </p14:nvContentPartPr>
            <p14:xfrm>
              <a:off x="4562640" y="1433520"/>
              <a:ext cx="1200240" cy="214344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899A0221-AFE6-4071-8B7B-CB8D5D953DD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53280" y="1424160"/>
                <a:ext cx="1218960" cy="2162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718094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Otros casos de conflicto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3264565" cy="3145500"/>
          </a:xfrm>
        </p:spPr>
        <p:txBody>
          <a:bodyPr/>
          <a:lstStyle/>
          <a:p>
            <a:r>
              <a:rPr lang="es-MX" sz="2000" dirty="0"/>
              <a:t>Que pasaría si cambiara el negocio, y ahora fuese un guardia por jaula?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29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5649073" y="1659277"/>
            <a:ext cx="1736333" cy="647272"/>
          </a:xfrm>
          <a:prstGeom prst="rect">
            <a:avLst/>
          </a:prstGeom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Guardias</a:t>
            </a:r>
          </a:p>
        </p:txBody>
      </p:sp>
      <p:sp>
        <p:nvSpPr>
          <p:cNvPr id="6" name="Rectángulo 5"/>
          <p:cNvSpPr/>
          <p:nvPr/>
        </p:nvSpPr>
        <p:spPr>
          <a:xfrm>
            <a:off x="5893690" y="2623335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Animales</a:t>
            </a:r>
          </a:p>
        </p:txBody>
      </p:sp>
      <p:sp>
        <p:nvSpPr>
          <p:cNvPr id="7" name="Rectángulo 6"/>
          <p:cNvSpPr/>
          <p:nvPr/>
        </p:nvSpPr>
        <p:spPr>
          <a:xfrm>
            <a:off x="6323492" y="3587393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Jaulas</a:t>
            </a:r>
          </a:p>
        </p:txBody>
      </p:sp>
      <p:cxnSp>
        <p:nvCxnSpPr>
          <p:cNvPr id="8" name="Conector angular 7"/>
          <p:cNvCxnSpPr>
            <a:stCxn id="5" idx="2"/>
            <a:endCxn id="6" idx="0"/>
          </p:cNvCxnSpPr>
          <p:nvPr/>
        </p:nvCxnSpPr>
        <p:spPr>
          <a:xfrm rot="16200000" flipH="1">
            <a:off x="6481155" y="2342633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angular 8"/>
          <p:cNvCxnSpPr>
            <a:stCxn id="6" idx="2"/>
            <a:endCxn id="7" idx="0"/>
          </p:cNvCxnSpPr>
          <p:nvPr/>
        </p:nvCxnSpPr>
        <p:spPr>
          <a:xfrm rot="16200000" flipH="1">
            <a:off x="6818365" y="3214099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lecha curvada hacia arriba 9"/>
          <p:cNvSpPr/>
          <p:nvPr/>
        </p:nvSpPr>
        <p:spPr>
          <a:xfrm rot="16200000">
            <a:off x="7967463" y="3118356"/>
            <a:ext cx="1274296" cy="667819"/>
          </a:xfrm>
          <a:prstGeom prst="curvedUpArrow">
            <a:avLst>
              <a:gd name="adj1" fmla="val 29706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796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Modelo relacional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Es utilizado en la mayor parte de los sistemas de bases de datos.</a:t>
            </a:r>
          </a:p>
          <a:p>
            <a:r>
              <a:rPr lang="es-MX" sz="1800" dirty="0"/>
              <a:t>Es un modelo muy simple</a:t>
            </a:r>
          </a:p>
          <a:p>
            <a:r>
              <a:rPr lang="es-MX" sz="1800" dirty="0"/>
              <a:t>Se hacen las llamadas (</a:t>
            </a:r>
            <a:r>
              <a:rPr lang="es-MX" sz="1800" dirty="0" err="1"/>
              <a:t>query</a:t>
            </a:r>
            <a:r>
              <a:rPr lang="es-MX" sz="1800" dirty="0"/>
              <a:t>) con lenguajes de alto nivel: simple, pero expresivo.</a:t>
            </a:r>
          </a:p>
          <a:p>
            <a:pPr lvl="1"/>
            <a:r>
              <a:rPr lang="es-MX" sz="1800" dirty="0"/>
              <a:t>Preguntas acerca de los contenidos de la base de datos.</a:t>
            </a:r>
          </a:p>
          <a:p>
            <a:r>
              <a:rPr lang="es-MX" sz="1800" dirty="0"/>
              <a:t>Tiene implementaciones eficientes.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138044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Por que usar una base de datos IMS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30</a:t>
            </a:fld>
            <a:endParaRPr lang="es-MX"/>
          </a:p>
        </p:txBody>
      </p:sp>
      <p:pic>
        <p:nvPicPr>
          <p:cNvPr id="3074" name="Picture 2" descr="Image result for hierarchichal database comi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3813" y="2032606"/>
            <a:ext cx="58864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62856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Que se hizo?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/>
              <a:t>Codasyl</a:t>
            </a:r>
            <a:r>
              <a:rPr lang="es-MX" dirty="0"/>
              <a:t> (</a:t>
            </a:r>
            <a:r>
              <a:rPr lang="es-MX" dirty="0" err="1"/>
              <a:t>Committee</a:t>
            </a:r>
            <a:r>
              <a:rPr lang="es-MX" dirty="0"/>
              <a:t> </a:t>
            </a:r>
            <a:r>
              <a:rPr lang="es-MX" dirty="0" err="1"/>
              <a:t>on</a:t>
            </a:r>
            <a:r>
              <a:rPr lang="es-MX" dirty="0"/>
              <a:t> Data </a:t>
            </a:r>
            <a:r>
              <a:rPr lang="es-MX" dirty="0" err="1"/>
              <a:t>Systems</a:t>
            </a:r>
            <a:r>
              <a:rPr lang="es-MX" dirty="0"/>
              <a:t> </a:t>
            </a:r>
            <a:r>
              <a:rPr lang="es-MX" dirty="0" err="1"/>
              <a:t>Languages</a:t>
            </a:r>
            <a:r>
              <a:rPr lang="es-MX" dirty="0"/>
              <a:t>)</a:t>
            </a:r>
          </a:p>
          <a:p>
            <a:pPr lvl="1"/>
            <a:r>
              <a:rPr lang="es-MX" dirty="0"/>
              <a:t>Crearon un nuevo sistemas</a:t>
            </a:r>
          </a:p>
          <a:p>
            <a:pPr lvl="1"/>
            <a:r>
              <a:rPr lang="es-MX" dirty="0"/>
              <a:t>Bases de Datos de Red</a:t>
            </a:r>
          </a:p>
          <a:p>
            <a:pPr lvl="1"/>
            <a:r>
              <a:rPr lang="es-MX" dirty="0"/>
              <a:t>Se comercializó como IDS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815015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¿Por que estudiamos bases de datos viejas?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32</a:t>
            </a:fld>
            <a:endParaRPr lang="es-MX"/>
          </a:p>
        </p:txBody>
      </p:sp>
      <p:pic>
        <p:nvPicPr>
          <p:cNvPr id="1026" name="Picture 2" descr="Standard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2087" y="1435189"/>
            <a:ext cx="5360546" cy="3034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ED5F2168-8A8F-4361-AE01-C834043A08CF}"/>
                  </a:ext>
                </a:extLst>
              </p14:cNvPr>
              <p14:cNvContentPartPr/>
              <p14:nvPr/>
            </p14:nvContentPartPr>
            <p14:xfrm>
              <a:off x="1743120" y="3295800"/>
              <a:ext cx="4134240" cy="5724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ED5F2168-8A8F-4361-AE01-C834043A08C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33760" y="3286440"/>
                <a:ext cx="4152960" cy="75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111976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Base de Datos de Red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33</a:t>
            </a:fld>
            <a:endParaRPr lang="es-MX"/>
          </a:p>
        </p:txBody>
      </p:sp>
      <p:pic>
        <p:nvPicPr>
          <p:cNvPr id="4098" name="Picture 2" descr="https://upload.wikimedia.org/wikipedia/commons/thumb/1/1e/Bachmann_order_processing_model.tif/lossless-page1-564px-Bachmann_order_processing_model.tif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634" y="1387011"/>
            <a:ext cx="4227021" cy="3057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D387000-F58B-4FE3-948B-5D87832162E2}"/>
                  </a:ext>
                </a:extLst>
              </p14:cNvPr>
              <p14:cNvContentPartPr/>
              <p14:nvPr/>
            </p14:nvContentPartPr>
            <p14:xfrm>
              <a:off x="1819440" y="1595520"/>
              <a:ext cx="3143520" cy="270072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D387000-F58B-4FE3-948B-5D87832162E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10080" y="1586160"/>
                <a:ext cx="3162240" cy="2719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735033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Bases de datos de red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Son muy complejas.</a:t>
            </a:r>
          </a:p>
          <a:p>
            <a:r>
              <a:rPr lang="es-MX" sz="2000" dirty="0"/>
              <a:t>Los esquemas son estáticos</a:t>
            </a:r>
          </a:p>
          <a:p>
            <a:pPr lvl="1"/>
            <a:r>
              <a:rPr lang="es-MX" sz="2000" dirty="0"/>
              <a:t>Un cambio, implica cambiar toda la base de datos.</a:t>
            </a:r>
          </a:p>
          <a:p>
            <a:pPr lvl="1"/>
            <a:r>
              <a:rPr lang="es-MX" sz="2000" dirty="0"/>
              <a:t>No hay independencia física ni lógica de los datos</a:t>
            </a:r>
          </a:p>
          <a:p>
            <a:r>
              <a:rPr lang="es-MX" sz="2000" dirty="0"/>
              <a:t>Si cometes un error en la estructura, hay que cargar todos los datos de nuevo.</a:t>
            </a:r>
          </a:p>
          <a:p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34</a:t>
            </a:fld>
            <a:endParaRPr lang="es-MX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D82C0F3-5C13-4EF5-9B60-943E9392DB97}"/>
                  </a:ext>
                </a:extLst>
              </p14:cNvPr>
              <p14:cNvContentPartPr/>
              <p14:nvPr/>
            </p14:nvContentPartPr>
            <p14:xfrm>
              <a:off x="2981160" y="2671920"/>
              <a:ext cx="3886560" cy="5907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D82C0F3-5C13-4EF5-9B60-943E9392DB9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71800" y="2662560"/>
                <a:ext cx="3905280" cy="609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00279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Ventaja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Se crearon las relaciones:</a:t>
            </a:r>
          </a:p>
          <a:p>
            <a:pPr lvl="1"/>
            <a:r>
              <a:rPr lang="es-MX" dirty="0"/>
              <a:t>Se define el concepto de </a:t>
            </a:r>
            <a:r>
              <a:rPr lang="es-MX" dirty="0" err="1"/>
              <a:t>tuple</a:t>
            </a:r>
            <a:r>
              <a:rPr lang="es-MX" dirty="0"/>
              <a:t>:</a:t>
            </a:r>
          </a:p>
          <a:p>
            <a:pPr lvl="2"/>
            <a:r>
              <a:rPr lang="es-MX" dirty="0"/>
              <a:t>Animal (nombre, especie, edad, alimento)</a:t>
            </a:r>
          </a:p>
          <a:p>
            <a:pPr lvl="2"/>
            <a:r>
              <a:rPr lang="es-MX" dirty="0"/>
              <a:t>Guardia (id, nombre, edad)</a:t>
            </a:r>
          </a:p>
          <a:p>
            <a:pPr lvl="2"/>
            <a:r>
              <a:rPr lang="es-MX" dirty="0"/>
              <a:t>Jaula (id, tamaño)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380777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Como se debe de diseñar una base de datos?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Que quieres, no como lo quieres!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36</a:t>
            </a:fld>
            <a:endParaRPr lang="es-MX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40D7689A-E9E0-4B42-B768-12FC469EFF7B}"/>
                  </a:ext>
                </a:extLst>
              </p14:cNvPr>
              <p14:cNvContentPartPr/>
              <p14:nvPr/>
            </p14:nvContentPartPr>
            <p14:xfrm>
              <a:off x="1300320" y="3238560"/>
              <a:ext cx="1243080" cy="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40D7689A-E9E0-4B42-B768-12FC469EFF7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90960" y="3229200"/>
                <a:ext cx="126180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1260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Diagrama entidad - relación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Uno de los conceptos más importantes en BD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8565689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38</a:t>
            </a:fld>
            <a:endParaRPr lang="es-MX"/>
          </a:p>
        </p:txBody>
      </p:sp>
      <p:sp>
        <p:nvSpPr>
          <p:cNvPr id="7" name="Rectangle 3"/>
          <p:cNvSpPr/>
          <p:nvPr/>
        </p:nvSpPr>
        <p:spPr>
          <a:xfrm>
            <a:off x="3364787" y="833063"/>
            <a:ext cx="2286000" cy="762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Animal</a:t>
            </a:r>
          </a:p>
        </p:txBody>
      </p:sp>
      <p:sp>
        <p:nvSpPr>
          <p:cNvPr id="9" name="Rectangle 6"/>
          <p:cNvSpPr/>
          <p:nvPr/>
        </p:nvSpPr>
        <p:spPr>
          <a:xfrm>
            <a:off x="3821987" y="2852363"/>
            <a:ext cx="16002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Edad</a:t>
            </a:r>
            <a:endParaRPr lang="en-US" dirty="0"/>
          </a:p>
        </p:txBody>
      </p:sp>
      <p:sp>
        <p:nvSpPr>
          <p:cNvPr id="10" name="Rectangle 7"/>
          <p:cNvSpPr/>
          <p:nvPr/>
        </p:nvSpPr>
        <p:spPr>
          <a:xfrm>
            <a:off x="3821987" y="1861763"/>
            <a:ext cx="16002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Nombre</a:t>
            </a:r>
            <a:endParaRPr lang="en-US" dirty="0"/>
          </a:p>
        </p:txBody>
      </p:sp>
      <p:cxnSp>
        <p:nvCxnSpPr>
          <p:cNvPr id="11" name="Elbow Connector 21"/>
          <p:cNvCxnSpPr>
            <a:stCxn id="7" idx="1"/>
            <a:endCxn id="10" idx="1"/>
          </p:cNvCxnSpPr>
          <p:nvPr/>
        </p:nvCxnSpPr>
        <p:spPr>
          <a:xfrm rot="10800000" flipH="1" flipV="1">
            <a:off x="3364787" y="1214063"/>
            <a:ext cx="457200" cy="838200"/>
          </a:xfrm>
          <a:prstGeom prst="bentConnector3">
            <a:avLst>
              <a:gd name="adj1" fmla="val -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23"/>
          <p:cNvCxnSpPr>
            <a:stCxn id="7" idx="1"/>
            <a:endCxn id="9" idx="1"/>
          </p:cNvCxnSpPr>
          <p:nvPr/>
        </p:nvCxnSpPr>
        <p:spPr>
          <a:xfrm rot="10800000" flipH="1" flipV="1">
            <a:off x="3364787" y="1214063"/>
            <a:ext cx="457200" cy="1828800"/>
          </a:xfrm>
          <a:prstGeom prst="bentConnector3">
            <a:avLst>
              <a:gd name="adj1" fmla="val -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30"/>
          <p:cNvSpPr/>
          <p:nvPr/>
        </p:nvSpPr>
        <p:spPr>
          <a:xfrm>
            <a:off x="3821988" y="3728663"/>
            <a:ext cx="16002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Especia</a:t>
            </a:r>
            <a:endParaRPr lang="en-US" dirty="0"/>
          </a:p>
        </p:txBody>
      </p:sp>
      <p:cxnSp>
        <p:nvCxnSpPr>
          <p:cNvPr id="14" name="Elbow Connector 32"/>
          <p:cNvCxnSpPr>
            <a:stCxn id="7" idx="1"/>
            <a:endCxn id="13" idx="1"/>
          </p:cNvCxnSpPr>
          <p:nvPr/>
        </p:nvCxnSpPr>
        <p:spPr>
          <a:xfrm rot="10800000" flipH="1" flipV="1">
            <a:off x="3364786" y="1214063"/>
            <a:ext cx="457201" cy="2705100"/>
          </a:xfrm>
          <a:prstGeom prst="bentConnector3">
            <a:avLst>
              <a:gd name="adj1" fmla="val -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41"/>
          <p:cNvSpPr txBox="1"/>
          <p:nvPr/>
        </p:nvSpPr>
        <p:spPr>
          <a:xfrm>
            <a:off x="3562144" y="16829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6" name="TextBox 42"/>
          <p:cNvSpPr txBox="1"/>
          <p:nvPr/>
        </p:nvSpPr>
        <p:spPr>
          <a:xfrm>
            <a:off x="3562144" y="27116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7" name="TextBox 43"/>
          <p:cNvSpPr txBox="1"/>
          <p:nvPr/>
        </p:nvSpPr>
        <p:spPr>
          <a:xfrm>
            <a:off x="3562144" y="35498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8" name="TextBox 46"/>
          <p:cNvSpPr txBox="1"/>
          <p:nvPr/>
        </p:nvSpPr>
        <p:spPr>
          <a:xfrm>
            <a:off x="3059987" y="1492431"/>
            <a:ext cx="7906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nombre</a:t>
            </a:r>
            <a:endParaRPr lang="en-US" dirty="0"/>
          </a:p>
        </p:txBody>
      </p:sp>
      <p:sp>
        <p:nvSpPr>
          <p:cNvPr id="19" name="TextBox 47"/>
          <p:cNvSpPr txBox="1"/>
          <p:nvPr/>
        </p:nvSpPr>
        <p:spPr>
          <a:xfrm>
            <a:off x="3059987" y="2483031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edad</a:t>
            </a:r>
            <a:endParaRPr lang="en-US" dirty="0"/>
          </a:p>
        </p:txBody>
      </p:sp>
      <p:sp>
        <p:nvSpPr>
          <p:cNvPr id="20" name="TextBox 48"/>
          <p:cNvSpPr txBox="1"/>
          <p:nvPr/>
        </p:nvSpPr>
        <p:spPr>
          <a:xfrm>
            <a:off x="3059987" y="3321231"/>
            <a:ext cx="8018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especie</a:t>
            </a:r>
            <a:endParaRPr lang="en-US" dirty="0"/>
          </a:p>
        </p:txBody>
      </p:sp>
      <p:sp>
        <p:nvSpPr>
          <p:cNvPr id="21" name="TextBox 60"/>
          <p:cNvSpPr txBox="1"/>
          <p:nvPr/>
        </p:nvSpPr>
        <p:spPr>
          <a:xfrm>
            <a:off x="3104941" y="84632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2" name="TextBox 2"/>
          <p:cNvSpPr txBox="1"/>
          <p:nvPr/>
        </p:nvSpPr>
        <p:spPr>
          <a:xfrm>
            <a:off x="4964987" y="1214063"/>
            <a:ext cx="818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entidad</a:t>
            </a:r>
            <a:endParaRPr lang="en-US" i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740BA272-8DA3-4323-BAA9-E34AE8D0871F}"/>
                  </a:ext>
                </a:extLst>
              </p14:cNvPr>
              <p14:cNvContentPartPr/>
              <p14:nvPr/>
            </p14:nvContentPartPr>
            <p14:xfrm>
              <a:off x="3110040" y="1328760"/>
              <a:ext cx="2071800" cy="27338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740BA272-8DA3-4323-BAA9-E34AE8D0871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100680" y="1319400"/>
                <a:ext cx="2090520" cy="27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28E7220D-CED7-4133-A048-95557E982EF3}"/>
                  </a:ext>
                </a:extLst>
              </p14:cNvPr>
              <p14:cNvContentPartPr/>
              <p14:nvPr/>
            </p14:nvContentPartPr>
            <p14:xfrm>
              <a:off x="3033720" y="1557360"/>
              <a:ext cx="1533960" cy="203868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28E7220D-CED7-4133-A048-95557E982EF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024360" y="1548000"/>
                <a:ext cx="1552680" cy="2057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1157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39</a:t>
            </a:fld>
            <a:endParaRPr lang="es-MX"/>
          </a:p>
        </p:txBody>
      </p:sp>
      <p:sp>
        <p:nvSpPr>
          <p:cNvPr id="3" name="Rectangle 4"/>
          <p:cNvSpPr/>
          <p:nvPr/>
        </p:nvSpPr>
        <p:spPr>
          <a:xfrm>
            <a:off x="2327952" y="1531705"/>
            <a:ext cx="2286000" cy="762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Jaula</a:t>
            </a:r>
            <a:endParaRPr lang="en-US" dirty="0"/>
          </a:p>
        </p:txBody>
      </p:sp>
      <p:sp>
        <p:nvSpPr>
          <p:cNvPr id="5" name="Rectangle 24"/>
          <p:cNvSpPr/>
          <p:nvPr/>
        </p:nvSpPr>
        <p:spPr>
          <a:xfrm>
            <a:off x="5147352" y="2598505"/>
            <a:ext cx="16002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Tiempo</a:t>
            </a:r>
            <a:endParaRPr lang="en-US" dirty="0"/>
          </a:p>
        </p:txBody>
      </p:sp>
      <p:cxnSp>
        <p:nvCxnSpPr>
          <p:cNvPr id="6" name="Shape 28"/>
          <p:cNvCxnSpPr>
            <a:stCxn id="3" idx="3"/>
            <a:endCxn id="5" idx="1"/>
          </p:cNvCxnSpPr>
          <p:nvPr/>
        </p:nvCxnSpPr>
        <p:spPr>
          <a:xfrm>
            <a:off x="4613952" y="1912705"/>
            <a:ext cx="533400" cy="8763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38"/>
          <p:cNvSpPr txBox="1"/>
          <p:nvPr/>
        </p:nvSpPr>
        <p:spPr>
          <a:xfrm>
            <a:off x="4918752" y="236990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8" name="TextBox 45"/>
          <p:cNvSpPr txBox="1"/>
          <p:nvPr/>
        </p:nvSpPr>
        <p:spPr>
          <a:xfrm>
            <a:off x="4842552" y="2109039"/>
            <a:ext cx="11592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horaComida</a:t>
            </a:r>
            <a:endParaRPr lang="en-US" dirty="0"/>
          </a:p>
        </p:txBody>
      </p:sp>
      <p:sp>
        <p:nvSpPr>
          <p:cNvPr id="9" name="TextBox 58"/>
          <p:cNvSpPr txBox="1"/>
          <p:nvPr/>
        </p:nvSpPr>
        <p:spPr>
          <a:xfrm>
            <a:off x="4613952" y="154496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0" name="TextBox 50"/>
          <p:cNvSpPr txBox="1"/>
          <p:nvPr/>
        </p:nvSpPr>
        <p:spPr>
          <a:xfrm>
            <a:off x="3928152" y="1955424"/>
            <a:ext cx="8413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entidad</a:t>
            </a:r>
            <a:endParaRPr lang="en-US" i="1" dirty="0"/>
          </a:p>
        </p:txBody>
      </p:sp>
      <p:sp>
        <p:nvSpPr>
          <p:cNvPr id="15" name="Rectangle 61"/>
          <p:cNvSpPr/>
          <p:nvPr/>
        </p:nvSpPr>
        <p:spPr>
          <a:xfrm>
            <a:off x="5147352" y="3493532"/>
            <a:ext cx="1321731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Edificio</a:t>
            </a:r>
            <a:endParaRPr lang="en-US" dirty="0"/>
          </a:p>
        </p:txBody>
      </p:sp>
      <p:cxnSp>
        <p:nvCxnSpPr>
          <p:cNvPr id="16" name="Shape 62"/>
          <p:cNvCxnSpPr>
            <a:stCxn id="3" idx="3"/>
            <a:endCxn id="15" idx="1"/>
          </p:cNvCxnSpPr>
          <p:nvPr/>
        </p:nvCxnSpPr>
        <p:spPr>
          <a:xfrm>
            <a:off x="4613952" y="1912705"/>
            <a:ext cx="533400" cy="1771327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71"/>
          <p:cNvSpPr txBox="1"/>
          <p:nvPr/>
        </p:nvSpPr>
        <p:spPr>
          <a:xfrm>
            <a:off x="4845692" y="295103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8" name="TextBox 72"/>
          <p:cNvSpPr txBox="1"/>
          <p:nvPr/>
        </p:nvSpPr>
        <p:spPr>
          <a:xfrm>
            <a:off x="4901872" y="3155772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edif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E981DC96-0E1B-4415-ACD4-A06D035864AD}"/>
                  </a:ext>
                </a:extLst>
              </p14:cNvPr>
              <p14:cNvContentPartPr/>
              <p14:nvPr/>
            </p14:nvContentPartPr>
            <p14:xfrm>
              <a:off x="4915080" y="2138400"/>
              <a:ext cx="1571760" cy="177660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E981DC96-0E1B-4415-ACD4-A06D035864A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05720" y="2129040"/>
                <a:ext cx="1590480" cy="1795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12906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Base de datos: Conjunto de </a:t>
            </a:r>
            <a:r>
              <a:rPr lang="es-MX" b="1" dirty="0"/>
              <a:t>relaciones</a:t>
            </a:r>
            <a:r>
              <a:rPr lang="es-MX" dirty="0"/>
              <a:t> (o </a:t>
            </a:r>
            <a:r>
              <a:rPr lang="es-MX" b="1" dirty="0"/>
              <a:t>tablas</a:t>
            </a:r>
            <a:r>
              <a:rPr lang="es-MX" dirty="0"/>
              <a:t>)</a:t>
            </a:r>
          </a:p>
          <a:p>
            <a:r>
              <a:rPr lang="es-MX" dirty="0"/>
              <a:t>Cada relación tiene </a:t>
            </a:r>
            <a:r>
              <a:rPr lang="es-MX" b="1" dirty="0"/>
              <a:t>atributos</a:t>
            </a:r>
            <a:r>
              <a:rPr lang="es-MX" dirty="0"/>
              <a:t> ( o </a:t>
            </a:r>
            <a:r>
              <a:rPr lang="es-MX" b="1" dirty="0"/>
              <a:t>columnas</a:t>
            </a:r>
            <a:r>
              <a:rPr lang="es-MX" dirty="0"/>
              <a:t>)</a:t>
            </a:r>
          </a:p>
          <a:p>
            <a:r>
              <a:rPr lang="es-MX" dirty="0"/>
              <a:t>Cada </a:t>
            </a:r>
            <a:r>
              <a:rPr lang="es-MX" b="1" dirty="0" err="1"/>
              <a:t>tuple</a:t>
            </a:r>
            <a:r>
              <a:rPr lang="es-MX" dirty="0"/>
              <a:t> (o </a:t>
            </a:r>
            <a:r>
              <a:rPr lang="es-MX" b="1" dirty="0"/>
              <a:t>renglón</a:t>
            </a:r>
            <a:r>
              <a:rPr lang="es-MX" dirty="0"/>
              <a:t>) tiene valores para cada atributo. </a:t>
            </a:r>
          </a:p>
          <a:p>
            <a:r>
              <a:rPr lang="es-MX" dirty="0"/>
              <a:t>Cada atributo tiene un </a:t>
            </a:r>
            <a:r>
              <a:rPr lang="es-MX" b="1" dirty="0"/>
              <a:t>tipo</a:t>
            </a:r>
            <a:r>
              <a:rPr lang="es-MX" dirty="0"/>
              <a:t> (o </a:t>
            </a:r>
            <a:r>
              <a:rPr lang="es-MX" b="1" dirty="0"/>
              <a:t>dominio</a:t>
            </a:r>
            <a:r>
              <a:rPr lang="es-MX" dirty="0"/>
              <a:t>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880377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40</a:t>
            </a:fld>
            <a:endParaRPr lang="es-MX"/>
          </a:p>
        </p:txBody>
      </p:sp>
      <p:sp>
        <p:nvSpPr>
          <p:cNvPr id="3" name="Rectangle 5"/>
          <p:cNvSpPr/>
          <p:nvPr/>
        </p:nvSpPr>
        <p:spPr>
          <a:xfrm>
            <a:off x="2636177" y="2260315"/>
            <a:ext cx="2286000" cy="762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Guardia</a:t>
            </a:r>
          </a:p>
        </p:txBody>
      </p:sp>
      <p:sp>
        <p:nvSpPr>
          <p:cNvPr id="5" name="Rectangle 29"/>
          <p:cNvSpPr/>
          <p:nvPr/>
        </p:nvSpPr>
        <p:spPr>
          <a:xfrm>
            <a:off x="5150777" y="3227579"/>
            <a:ext cx="16764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Nombre</a:t>
            </a:r>
            <a:endParaRPr lang="en-US" dirty="0"/>
          </a:p>
        </p:txBody>
      </p:sp>
      <p:cxnSp>
        <p:nvCxnSpPr>
          <p:cNvPr id="6" name="Shape 34"/>
          <p:cNvCxnSpPr>
            <a:stCxn id="3" idx="3"/>
            <a:endCxn id="5" idx="0"/>
          </p:cNvCxnSpPr>
          <p:nvPr/>
        </p:nvCxnSpPr>
        <p:spPr>
          <a:xfrm>
            <a:off x="4922177" y="2641315"/>
            <a:ext cx="1066800" cy="586264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36"/>
          <p:cNvSpPr txBox="1"/>
          <p:nvPr/>
        </p:nvSpPr>
        <p:spPr>
          <a:xfrm>
            <a:off x="6016234" y="282014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8" name="TextBox 44"/>
          <p:cNvSpPr txBox="1"/>
          <p:nvPr/>
        </p:nvSpPr>
        <p:spPr>
          <a:xfrm>
            <a:off x="5430395" y="2260315"/>
            <a:ext cx="7906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nombre</a:t>
            </a:r>
            <a:endParaRPr lang="en-US" dirty="0"/>
          </a:p>
        </p:txBody>
      </p:sp>
      <p:sp>
        <p:nvSpPr>
          <p:cNvPr id="9" name="TextBox 57"/>
          <p:cNvSpPr txBox="1"/>
          <p:nvPr/>
        </p:nvSpPr>
        <p:spPr>
          <a:xfrm>
            <a:off x="4922177" y="22836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0" name="TextBox 59"/>
          <p:cNvSpPr txBox="1"/>
          <p:nvPr/>
        </p:nvSpPr>
        <p:spPr>
          <a:xfrm>
            <a:off x="4256151" y="2717515"/>
            <a:ext cx="12756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entidad</a:t>
            </a:r>
            <a:endParaRPr lang="en-US" i="1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2D96A077-F22F-4EBA-84E4-56F61870307B}"/>
                  </a:ext>
                </a:extLst>
              </p14:cNvPr>
              <p14:cNvContentPartPr/>
              <p14:nvPr/>
            </p14:nvContentPartPr>
            <p14:xfrm>
              <a:off x="5234040" y="3033720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2D96A077-F22F-4EBA-84E4-56F61870307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24680" y="3024360"/>
                <a:ext cx="19080" cy="19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DCD79361-4028-46BA-BF57-832675B9E1F0}"/>
                  </a:ext>
                </a:extLst>
              </p14:cNvPr>
              <p14:cNvContentPartPr/>
              <p14:nvPr/>
            </p14:nvContentPartPr>
            <p14:xfrm>
              <a:off x="5543640" y="2538360"/>
              <a:ext cx="1305360" cy="5292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DCD79361-4028-46BA-BF57-832675B9E1F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534280" y="2529000"/>
                <a:ext cx="1324080" cy="7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69827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Elementos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dirty="0" err="1"/>
              <a:t>Animales</a:t>
            </a:r>
            <a:r>
              <a:rPr lang="en-US" sz="1600" dirty="0"/>
              <a:t> </a:t>
            </a:r>
            <a:r>
              <a:rPr lang="en-US" sz="1600" dirty="0" err="1"/>
              <a:t>tienen</a:t>
            </a:r>
            <a:r>
              <a:rPr lang="en-US" sz="1600" dirty="0"/>
              <a:t>:</a:t>
            </a:r>
          </a:p>
          <a:p>
            <a:pPr lvl="1"/>
            <a:r>
              <a:rPr lang="en-US" sz="1600" dirty="0"/>
              <a:t> </a:t>
            </a:r>
            <a:r>
              <a:rPr lang="en-US" sz="1600" dirty="0" err="1"/>
              <a:t>Nombre</a:t>
            </a:r>
            <a:r>
              <a:rPr lang="en-US" sz="1600" dirty="0"/>
              <a:t>, </a:t>
            </a:r>
            <a:r>
              <a:rPr lang="en-US" sz="1600" dirty="0" err="1"/>
              <a:t>edad</a:t>
            </a:r>
            <a:r>
              <a:rPr lang="en-US" sz="1600" dirty="0"/>
              <a:t>, </a:t>
            </a:r>
            <a:r>
              <a:rPr lang="en-US" sz="1600" dirty="0" err="1"/>
              <a:t>especie</a:t>
            </a:r>
            <a:endParaRPr lang="en-US" sz="1600" dirty="0"/>
          </a:p>
          <a:p>
            <a:r>
              <a:rPr lang="en-US" sz="1600" dirty="0" err="1"/>
              <a:t>Guardias</a:t>
            </a:r>
            <a:r>
              <a:rPr lang="en-US" sz="1600" dirty="0"/>
              <a:t> </a:t>
            </a:r>
            <a:r>
              <a:rPr lang="en-US" sz="1600" dirty="0" err="1"/>
              <a:t>tienen</a:t>
            </a:r>
            <a:r>
              <a:rPr lang="en-US" sz="1600" dirty="0"/>
              <a:t>:</a:t>
            </a:r>
          </a:p>
          <a:p>
            <a:pPr lvl="1"/>
            <a:r>
              <a:rPr lang="en-US" sz="1600" dirty="0" err="1"/>
              <a:t>Nombre</a:t>
            </a:r>
            <a:endParaRPr lang="en-US" sz="1600" dirty="0"/>
          </a:p>
          <a:p>
            <a:r>
              <a:rPr lang="en-US" sz="1600" dirty="0" err="1"/>
              <a:t>Jaulas</a:t>
            </a:r>
            <a:r>
              <a:rPr lang="en-US" sz="1600" dirty="0"/>
              <a:t> </a:t>
            </a:r>
            <a:r>
              <a:rPr lang="en-US" sz="1600" dirty="0" err="1"/>
              <a:t>tienen</a:t>
            </a:r>
            <a:r>
              <a:rPr lang="en-US" sz="1600" dirty="0"/>
              <a:t>:</a:t>
            </a:r>
          </a:p>
          <a:p>
            <a:pPr lvl="1"/>
            <a:r>
              <a:rPr lang="en-US" sz="1600" dirty="0" err="1"/>
              <a:t>Tiempo</a:t>
            </a:r>
            <a:r>
              <a:rPr lang="en-US" sz="1600" dirty="0"/>
              <a:t> de comida, </a:t>
            </a:r>
            <a:r>
              <a:rPr lang="en-US" sz="1600" dirty="0" err="1"/>
              <a:t>edificio</a:t>
            </a:r>
            <a:endParaRPr lang="en-US" sz="1600" dirty="0"/>
          </a:p>
          <a:p>
            <a:r>
              <a:rPr lang="en-US" sz="1600" dirty="0"/>
              <a:t>Los </a:t>
            </a:r>
            <a:r>
              <a:rPr lang="en-US" sz="1600" dirty="0" err="1"/>
              <a:t>animales</a:t>
            </a:r>
            <a:r>
              <a:rPr lang="en-US" sz="1600" dirty="0"/>
              <a:t> </a:t>
            </a:r>
            <a:r>
              <a:rPr lang="en-US" sz="1600" dirty="0" err="1"/>
              <a:t>estan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1 </a:t>
            </a:r>
            <a:r>
              <a:rPr lang="en-US" sz="1600" dirty="0" err="1"/>
              <a:t>Jaula</a:t>
            </a:r>
            <a:r>
              <a:rPr lang="en-US" sz="1600" dirty="0"/>
              <a:t>; las </a:t>
            </a:r>
            <a:r>
              <a:rPr lang="en-US" sz="1600" dirty="0" err="1"/>
              <a:t>Jaulas</a:t>
            </a:r>
            <a:r>
              <a:rPr lang="en-US" sz="1600" dirty="0"/>
              <a:t> </a:t>
            </a:r>
            <a:r>
              <a:rPr lang="en-US" sz="1600" dirty="0" err="1"/>
              <a:t>tienen</a:t>
            </a:r>
            <a:r>
              <a:rPr lang="en-US" sz="1600" dirty="0"/>
              <a:t> </a:t>
            </a:r>
            <a:r>
              <a:rPr lang="en-US" sz="1600" dirty="0" err="1"/>
              <a:t>varios</a:t>
            </a:r>
            <a:r>
              <a:rPr lang="en-US" sz="1600" dirty="0"/>
              <a:t> </a:t>
            </a:r>
            <a:r>
              <a:rPr lang="en-US" sz="1600" dirty="0" err="1"/>
              <a:t>animales</a:t>
            </a:r>
            <a:endParaRPr lang="en-US" sz="1600" dirty="0"/>
          </a:p>
          <a:p>
            <a:r>
              <a:rPr lang="en-US" sz="1600" dirty="0" err="1"/>
              <a:t>Guardias</a:t>
            </a:r>
            <a:r>
              <a:rPr lang="en-US" sz="1600" dirty="0"/>
              <a:t> se </a:t>
            </a:r>
            <a:r>
              <a:rPr lang="en-US" sz="1600" dirty="0" err="1"/>
              <a:t>asignan</a:t>
            </a:r>
            <a:r>
              <a:rPr lang="en-US" sz="1600" dirty="0"/>
              <a:t> a </a:t>
            </a:r>
            <a:r>
              <a:rPr lang="en-US" sz="1600" dirty="0" err="1"/>
              <a:t>varias</a:t>
            </a:r>
            <a:r>
              <a:rPr lang="en-US" sz="1600" dirty="0"/>
              <a:t>; las </a:t>
            </a:r>
            <a:r>
              <a:rPr lang="en-US" sz="1600" dirty="0" err="1"/>
              <a:t>jaulas</a:t>
            </a:r>
            <a:r>
              <a:rPr lang="en-US" sz="1600" dirty="0"/>
              <a:t> </a:t>
            </a:r>
            <a:r>
              <a:rPr lang="en-US" sz="1600" dirty="0" err="1"/>
              <a:t>tienen</a:t>
            </a:r>
            <a:r>
              <a:rPr lang="en-US" sz="1600" dirty="0"/>
              <a:t> </a:t>
            </a:r>
            <a:r>
              <a:rPr lang="en-US" sz="1600" dirty="0" err="1"/>
              <a:t>varios</a:t>
            </a:r>
            <a:r>
              <a:rPr lang="en-US" sz="1600" dirty="0"/>
              <a:t> </a:t>
            </a:r>
            <a:r>
              <a:rPr lang="en-US" sz="1600" dirty="0" err="1"/>
              <a:t>guardias</a:t>
            </a:r>
            <a:r>
              <a:rPr lang="en-US" sz="1600" dirty="0"/>
              <a:t>.</a:t>
            </a: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858190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42</a:t>
            </a:fld>
            <a:endParaRPr lang="es-MX"/>
          </a:p>
        </p:txBody>
      </p:sp>
      <p:grpSp>
        <p:nvGrpSpPr>
          <p:cNvPr id="38" name="Grupo 37"/>
          <p:cNvGrpSpPr/>
          <p:nvPr/>
        </p:nvGrpSpPr>
        <p:grpSpPr>
          <a:xfrm>
            <a:off x="183223" y="690936"/>
            <a:ext cx="8531759" cy="3310091"/>
            <a:chOff x="573641" y="1101903"/>
            <a:chExt cx="8531759" cy="3310091"/>
          </a:xfrm>
        </p:grpSpPr>
        <p:sp>
          <p:nvSpPr>
            <p:cNvPr id="5" name="Rectangle 3"/>
            <p:cNvSpPr/>
            <p:nvPr/>
          </p:nvSpPr>
          <p:spPr>
            <a:xfrm>
              <a:off x="878441" y="1120739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Animal</a:t>
              </a:r>
            </a:p>
          </p:txBody>
        </p:sp>
        <p:sp>
          <p:nvSpPr>
            <p:cNvPr id="6" name="Rectangle 6"/>
            <p:cNvSpPr/>
            <p:nvPr/>
          </p:nvSpPr>
          <p:spPr>
            <a:xfrm>
              <a:off x="1335641" y="31400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Edad</a:t>
              </a:r>
              <a:endParaRPr lang="en-US" dirty="0"/>
            </a:p>
          </p:txBody>
        </p:sp>
        <p:sp>
          <p:nvSpPr>
            <p:cNvPr id="7" name="Rectangle 7"/>
            <p:cNvSpPr/>
            <p:nvPr/>
          </p:nvSpPr>
          <p:spPr>
            <a:xfrm>
              <a:off x="1335641" y="21494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Nombre</a:t>
              </a:r>
              <a:endParaRPr lang="en-US" dirty="0"/>
            </a:p>
          </p:txBody>
        </p:sp>
        <p:cxnSp>
          <p:nvCxnSpPr>
            <p:cNvPr id="8" name="Elbow Connector 21"/>
            <p:cNvCxnSpPr>
              <a:stCxn id="5" idx="1"/>
              <a:endCxn id="7" idx="1"/>
            </p:cNvCxnSpPr>
            <p:nvPr/>
          </p:nvCxnSpPr>
          <p:spPr>
            <a:xfrm rot="10800000" flipH="1" flipV="1">
              <a:off x="878441" y="1501739"/>
              <a:ext cx="457200" cy="8382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lbow Connector 23"/>
            <p:cNvCxnSpPr>
              <a:stCxn id="5" idx="1"/>
              <a:endCxn id="6" idx="1"/>
            </p:cNvCxnSpPr>
            <p:nvPr/>
          </p:nvCxnSpPr>
          <p:spPr>
            <a:xfrm rot="10800000" flipH="1" flipV="1">
              <a:off x="878441" y="1501739"/>
              <a:ext cx="457200" cy="18288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30"/>
            <p:cNvSpPr/>
            <p:nvPr/>
          </p:nvSpPr>
          <p:spPr>
            <a:xfrm>
              <a:off x="1335642" y="40163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Especia</a:t>
              </a:r>
              <a:endParaRPr lang="en-US" dirty="0"/>
            </a:p>
          </p:txBody>
        </p:sp>
        <p:cxnSp>
          <p:nvCxnSpPr>
            <p:cNvPr id="11" name="Elbow Connector 32"/>
            <p:cNvCxnSpPr>
              <a:stCxn id="5" idx="1"/>
              <a:endCxn id="10" idx="1"/>
            </p:cNvCxnSpPr>
            <p:nvPr/>
          </p:nvCxnSpPr>
          <p:spPr>
            <a:xfrm rot="10800000" flipH="1" flipV="1">
              <a:off x="878440" y="1501739"/>
              <a:ext cx="457201" cy="27051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41"/>
            <p:cNvSpPr txBox="1"/>
            <p:nvPr/>
          </p:nvSpPr>
          <p:spPr>
            <a:xfrm>
              <a:off x="1075798" y="19706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3" name="TextBox 42"/>
            <p:cNvSpPr txBox="1"/>
            <p:nvPr/>
          </p:nvSpPr>
          <p:spPr>
            <a:xfrm>
              <a:off x="1075798" y="29993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4" name="TextBox 43"/>
            <p:cNvSpPr txBox="1"/>
            <p:nvPr/>
          </p:nvSpPr>
          <p:spPr>
            <a:xfrm>
              <a:off x="1075798" y="38375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5" name="TextBox 46"/>
            <p:cNvSpPr txBox="1"/>
            <p:nvPr/>
          </p:nvSpPr>
          <p:spPr>
            <a:xfrm>
              <a:off x="573641" y="1780107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nombre</a:t>
              </a:r>
              <a:endParaRPr lang="en-US" dirty="0"/>
            </a:p>
          </p:txBody>
        </p:sp>
        <p:sp>
          <p:nvSpPr>
            <p:cNvPr id="16" name="TextBox 47"/>
            <p:cNvSpPr txBox="1"/>
            <p:nvPr/>
          </p:nvSpPr>
          <p:spPr>
            <a:xfrm>
              <a:off x="573641" y="2770707"/>
              <a:ext cx="582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edad</a:t>
              </a:r>
              <a:endParaRPr lang="en-US" dirty="0"/>
            </a:p>
          </p:txBody>
        </p:sp>
        <p:sp>
          <p:nvSpPr>
            <p:cNvPr id="17" name="TextBox 48"/>
            <p:cNvSpPr txBox="1"/>
            <p:nvPr/>
          </p:nvSpPr>
          <p:spPr>
            <a:xfrm>
              <a:off x="573641" y="3608907"/>
              <a:ext cx="80182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especie</a:t>
              </a:r>
              <a:endParaRPr lang="en-US" dirty="0"/>
            </a:p>
          </p:txBody>
        </p:sp>
        <p:sp>
          <p:nvSpPr>
            <p:cNvPr id="18" name="TextBox 60"/>
            <p:cNvSpPr txBox="1"/>
            <p:nvPr/>
          </p:nvSpPr>
          <p:spPr>
            <a:xfrm>
              <a:off x="618595" y="113399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9" name="TextBox 2"/>
            <p:cNvSpPr txBox="1"/>
            <p:nvPr/>
          </p:nvSpPr>
          <p:spPr>
            <a:xfrm>
              <a:off x="2478641" y="1501739"/>
              <a:ext cx="8184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  <p:sp>
          <p:nvSpPr>
            <p:cNvPr id="20" name="Rectangle 4"/>
            <p:cNvSpPr/>
            <p:nvPr/>
          </p:nvSpPr>
          <p:spPr>
            <a:xfrm>
              <a:off x="4685800" y="1101903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Jaula</a:t>
              </a:r>
              <a:endParaRPr lang="en-US" dirty="0"/>
            </a:p>
          </p:txBody>
        </p:sp>
        <p:sp>
          <p:nvSpPr>
            <p:cNvPr id="21" name="Rectangle 24"/>
            <p:cNvSpPr/>
            <p:nvPr/>
          </p:nvSpPr>
          <p:spPr>
            <a:xfrm>
              <a:off x="7505200" y="2168703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Tiempo</a:t>
              </a:r>
              <a:endParaRPr lang="en-US" dirty="0"/>
            </a:p>
          </p:txBody>
        </p:sp>
        <p:cxnSp>
          <p:nvCxnSpPr>
            <p:cNvPr id="22" name="Shape 28"/>
            <p:cNvCxnSpPr>
              <a:stCxn id="20" idx="3"/>
              <a:endCxn id="21" idx="1"/>
            </p:cNvCxnSpPr>
            <p:nvPr/>
          </p:nvCxnSpPr>
          <p:spPr>
            <a:xfrm>
              <a:off x="6971800" y="1482903"/>
              <a:ext cx="533400" cy="876300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38"/>
            <p:cNvSpPr txBox="1"/>
            <p:nvPr/>
          </p:nvSpPr>
          <p:spPr>
            <a:xfrm>
              <a:off x="7276600" y="194010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24" name="TextBox 45"/>
            <p:cNvSpPr txBox="1"/>
            <p:nvPr/>
          </p:nvSpPr>
          <p:spPr>
            <a:xfrm>
              <a:off x="7200400" y="1679237"/>
              <a:ext cx="11592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horaComida</a:t>
              </a:r>
              <a:endParaRPr lang="en-US" dirty="0"/>
            </a:p>
          </p:txBody>
        </p:sp>
        <p:sp>
          <p:nvSpPr>
            <p:cNvPr id="25" name="TextBox 58"/>
            <p:cNvSpPr txBox="1"/>
            <p:nvPr/>
          </p:nvSpPr>
          <p:spPr>
            <a:xfrm>
              <a:off x="6971800" y="111516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26" name="TextBox 50"/>
            <p:cNvSpPr txBox="1"/>
            <p:nvPr/>
          </p:nvSpPr>
          <p:spPr>
            <a:xfrm>
              <a:off x="6286000" y="1525622"/>
              <a:ext cx="8413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  <p:sp>
          <p:nvSpPr>
            <p:cNvPr id="27" name="Rectangle 61"/>
            <p:cNvSpPr/>
            <p:nvPr/>
          </p:nvSpPr>
          <p:spPr>
            <a:xfrm>
              <a:off x="7505200" y="3063730"/>
              <a:ext cx="1321731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Edificio</a:t>
              </a:r>
              <a:endParaRPr lang="en-US" dirty="0"/>
            </a:p>
          </p:txBody>
        </p:sp>
        <p:cxnSp>
          <p:nvCxnSpPr>
            <p:cNvPr id="28" name="Shape 62"/>
            <p:cNvCxnSpPr>
              <a:stCxn id="20" idx="3"/>
              <a:endCxn id="27" idx="1"/>
            </p:cNvCxnSpPr>
            <p:nvPr/>
          </p:nvCxnSpPr>
          <p:spPr>
            <a:xfrm>
              <a:off x="6971800" y="1482903"/>
              <a:ext cx="533400" cy="1771327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71"/>
            <p:cNvSpPr txBox="1"/>
            <p:nvPr/>
          </p:nvSpPr>
          <p:spPr>
            <a:xfrm>
              <a:off x="7203540" y="252123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0" name="TextBox 72"/>
            <p:cNvSpPr txBox="1"/>
            <p:nvPr/>
          </p:nvSpPr>
          <p:spPr>
            <a:xfrm>
              <a:off x="7259720" y="2725970"/>
              <a:ext cx="473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edif</a:t>
              </a:r>
              <a:endParaRPr lang="en-US" dirty="0"/>
            </a:p>
          </p:txBody>
        </p:sp>
        <p:sp>
          <p:nvSpPr>
            <p:cNvPr id="31" name="Rectangle 5"/>
            <p:cNvSpPr/>
            <p:nvPr/>
          </p:nvSpPr>
          <p:spPr>
            <a:xfrm>
              <a:off x="3658823" y="3063730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Guardia</a:t>
              </a:r>
            </a:p>
          </p:txBody>
        </p:sp>
        <p:sp>
          <p:nvSpPr>
            <p:cNvPr id="32" name="Rectangle 29"/>
            <p:cNvSpPr/>
            <p:nvPr/>
          </p:nvSpPr>
          <p:spPr>
            <a:xfrm>
              <a:off x="6173423" y="4030994"/>
              <a:ext cx="16764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Nombre</a:t>
              </a:r>
              <a:endParaRPr lang="en-US" dirty="0"/>
            </a:p>
          </p:txBody>
        </p:sp>
        <p:cxnSp>
          <p:nvCxnSpPr>
            <p:cNvPr id="33" name="Shape 34"/>
            <p:cNvCxnSpPr>
              <a:stCxn id="31" idx="3"/>
              <a:endCxn id="32" idx="0"/>
            </p:cNvCxnSpPr>
            <p:nvPr/>
          </p:nvCxnSpPr>
          <p:spPr>
            <a:xfrm>
              <a:off x="5944823" y="3444730"/>
              <a:ext cx="1066800" cy="586264"/>
            </a:xfrm>
            <a:prstGeom prst="bentConnector2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6"/>
            <p:cNvSpPr txBox="1"/>
            <p:nvPr/>
          </p:nvSpPr>
          <p:spPr>
            <a:xfrm>
              <a:off x="7038880" y="3623562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5" name="TextBox 44"/>
            <p:cNvSpPr txBox="1"/>
            <p:nvPr/>
          </p:nvSpPr>
          <p:spPr>
            <a:xfrm>
              <a:off x="6453041" y="3063730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nombre</a:t>
              </a:r>
              <a:endParaRPr lang="en-US" dirty="0"/>
            </a:p>
          </p:txBody>
        </p:sp>
        <p:sp>
          <p:nvSpPr>
            <p:cNvPr id="36" name="TextBox 57"/>
            <p:cNvSpPr txBox="1"/>
            <p:nvPr/>
          </p:nvSpPr>
          <p:spPr>
            <a:xfrm>
              <a:off x="5944823" y="308706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7" name="TextBox 59"/>
            <p:cNvSpPr txBox="1"/>
            <p:nvPr/>
          </p:nvSpPr>
          <p:spPr>
            <a:xfrm>
              <a:off x="5278797" y="3520930"/>
              <a:ext cx="12756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</p:grp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A00DC5DB-CF50-4A15-9A79-442614789DD4}"/>
                  </a:ext>
                </a:extLst>
              </p14:cNvPr>
              <p14:cNvContentPartPr/>
              <p14:nvPr/>
            </p14:nvContentPartPr>
            <p14:xfrm>
              <a:off x="1238400" y="1176480"/>
              <a:ext cx="4224600" cy="210060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A00DC5DB-CF50-4A15-9A79-442614789DD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29040" y="1167120"/>
                <a:ext cx="4243320" cy="2119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732080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43</a:t>
            </a:fld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316379" y="4086027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Los </a:t>
            </a:r>
            <a:r>
              <a:rPr lang="en-US" dirty="0" err="1"/>
              <a:t>animales</a:t>
            </a:r>
            <a:r>
              <a:rPr lang="en-US" dirty="0"/>
              <a:t> </a:t>
            </a:r>
            <a:r>
              <a:rPr lang="en-US" dirty="0" err="1"/>
              <a:t>estan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1 </a:t>
            </a:r>
            <a:r>
              <a:rPr lang="en-US" dirty="0" err="1"/>
              <a:t>Jaula</a:t>
            </a:r>
            <a:r>
              <a:rPr lang="en-US" dirty="0"/>
              <a:t>; las </a:t>
            </a:r>
            <a:r>
              <a:rPr lang="en-US" dirty="0" err="1"/>
              <a:t>Jaulas</a:t>
            </a:r>
            <a:r>
              <a:rPr lang="en-US" dirty="0"/>
              <a:t> </a:t>
            </a:r>
            <a:r>
              <a:rPr lang="en-US" dirty="0" err="1"/>
              <a:t>tienen</a:t>
            </a:r>
            <a:r>
              <a:rPr lang="en-US" dirty="0"/>
              <a:t> </a:t>
            </a:r>
            <a:r>
              <a:rPr lang="en-US" dirty="0" err="1"/>
              <a:t>varios</a:t>
            </a:r>
            <a:r>
              <a:rPr lang="en-US" dirty="0"/>
              <a:t> </a:t>
            </a:r>
            <a:r>
              <a:rPr lang="en-US" dirty="0" err="1"/>
              <a:t>animales</a:t>
            </a:r>
            <a:endParaRPr lang="en-US" dirty="0"/>
          </a:p>
        </p:txBody>
      </p:sp>
      <p:grpSp>
        <p:nvGrpSpPr>
          <p:cNvPr id="4" name="Grupo 3"/>
          <p:cNvGrpSpPr/>
          <p:nvPr/>
        </p:nvGrpSpPr>
        <p:grpSpPr>
          <a:xfrm>
            <a:off x="183223" y="690936"/>
            <a:ext cx="8531759" cy="3310091"/>
            <a:chOff x="573641" y="1101903"/>
            <a:chExt cx="8531759" cy="3310091"/>
          </a:xfrm>
        </p:grpSpPr>
        <p:sp>
          <p:nvSpPr>
            <p:cNvPr id="5" name="Rectangle 3"/>
            <p:cNvSpPr/>
            <p:nvPr/>
          </p:nvSpPr>
          <p:spPr>
            <a:xfrm>
              <a:off x="878441" y="1120739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Animal</a:t>
              </a:r>
            </a:p>
          </p:txBody>
        </p:sp>
        <p:sp>
          <p:nvSpPr>
            <p:cNvPr id="6" name="Rectangle 6"/>
            <p:cNvSpPr/>
            <p:nvPr/>
          </p:nvSpPr>
          <p:spPr>
            <a:xfrm>
              <a:off x="1335641" y="31400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Edad</a:t>
              </a:r>
              <a:endParaRPr lang="en-US" dirty="0"/>
            </a:p>
          </p:txBody>
        </p:sp>
        <p:sp>
          <p:nvSpPr>
            <p:cNvPr id="7" name="Rectangle 7"/>
            <p:cNvSpPr/>
            <p:nvPr/>
          </p:nvSpPr>
          <p:spPr>
            <a:xfrm>
              <a:off x="1335641" y="21494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Nombre</a:t>
              </a:r>
              <a:endParaRPr lang="en-US" dirty="0"/>
            </a:p>
          </p:txBody>
        </p:sp>
        <p:cxnSp>
          <p:nvCxnSpPr>
            <p:cNvPr id="8" name="Elbow Connector 21"/>
            <p:cNvCxnSpPr>
              <a:stCxn id="5" idx="1"/>
              <a:endCxn id="7" idx="1"/>
            </p:cNvCxnSpPr>
            <p:nvPr/>
          </p:nvCxnSpPr>
          <p:spPr>
            <a:xfrm rot="10800000" flipH="1" flipV="1">
              <a:off x="878441" y="1501739"/>
              <a:ext cx="457200" cy="8382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lbow Connector 23"/>
            <p:cNvCxnSpPr>
              <a:stCxn id="5" idx="1"/>
              <a:endCxn id="6" idx="1"/>
            </p:cNvCxnSpPr>
            <p:nvPr/>
          </p:nvCxnSpPr>
          <p:spPr>
            <a:xfrm rot="10800000" flipH="1" flipV="1">
              <a:off x="878441" y="1501739"/>
              <a:ext cx="457200" cy="18288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30"/>
            <p:cNvSpPr/>
            <p:nvPr/>
          </p:nvSpPr>
          <p:spPr>
            <a:xfrm>
              <a:off x="1335642" y="40163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Especia</a:t>
              </a:r>
              <a:endParaRPr lang="en-US" dirty="0"/>
            </a:p>
          </p:txBody>
        </p:sp>
        <p:cxnSp>
          <p:nvCxnSpPr>
            <p:cNvPr id="11" name="Elbow Connector 32"/>
            <p:cNvCxnSpPr>
              <a:stCxn id="5" idx="1"/>
              <a:endCxn id="10" idx="1"/>
            </p:cNvCxnSpPr>
            <p:nvPr/>
          </p:nvCxnSpPr>
          <p:spPr>
            <a:xfrm rot="10800000" flipH="1" flipV="1">
              <a:off x="878440" y="1501739"/>
              <a:ext cx="457201" cy="27051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41"/>
            <p:cNvSpPr txBox="1"/>
            <p:nvPr/>
          </p:nvSpPr>
          <p:spPr>
            <a:xfrm>
              <a:off x="1075798" y="19706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3" name="TextBox 42"/>
            <p:cNvSpPr txBox="1"/>
            <p:nvPr/>
          </p:nvSpPr>
          <p:spPr>
            <a:xfrm>
              <a:off x="1075798" y="29993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4" name="TextBox 43"/>
            <p:cNvSpPr txBox="1"/>
            <p:nvPr/>
          </p:nvSpPr>
          <p:spPr>
            <a:xfrm>
              <a:off x="1075798" y="38375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5" name="TextBox 46"/>
            <p:cNvSpPr txBox="1"/>
            <p:nvPr/>
          </p:nvSpPr>
          <p:spPr>
            <a:xfrm>
              <a:off x="573641" y="1780107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nombre</a:t>
              </a:r>
              <a:endParaRPr lang="en-US" dirty="0"/>
            </a:p>
          </p:txBody>
        </p:sp>
        <p:sp>
          <p:nvSpPr>
            <p:cNvPr id="16" name="TextBox 47"/>
            <p:cNvSpPr txBox="1"/>
            <p:nvPr/>
          </p:nvSpPr>
          <p:spPr>
            <a:xfrm>
              <a:off x="573641" y="2770707"/>
              <a:ext cx="582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edad</a:t>
              </a:r>
              <a:endParaRPr lang="en-US" dirty="0"/>
            </a:p>
          </p:txBody>
        </p:sp>
        <p:sp>
          <p:nvSpPr>
            <p:cNvPr id="17" name="TextBox 48"/>
            <p:cNvSpPr txBox="1"/>
            <p:nvPr/>
          </p:nvSpPr>
          <p:spPr>
            <a:xfrm>
              <a:off x="573641" y="3608907"/>
              <a:ext cx="80182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especie</a:t>
              </a:r>
              <a:endParaRPr lang="en-US" dirty="0"/>
            </a:p>
          </p:txBody>
        </p:sp>
        <p:sp>
          <p:nvSpPr>
            <p:cNvPr id="18" name="TextBox 60"/>
            <p:cNvSpPr txBox="1"/>
            <p:nvPr/>
          </p:nvSpPr>
          <p:spPr>
            <a:xfrm>
              <a:off x="618595" y="113399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9" name="TextBox 2"/>
            <p:cNvSpPr txBox="1"/>
            <p:nvPr/>
          </p:nvSpPr>
          <p:spPr>
            <a:xfrm>
              <a:off x="2478641" y="1501739"/>
              <a:ext cx="8184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  <p:sp>
          <p:nvSpPr>
            <p:cNvPr id="20" name="Rectangle 4"/>
            <p:cNvSpPr/>
            <p:nvPr/>
          </p:nvSpPr>
          <p:spPr>
            <a:xfrm>
              <a:off x="4685800" y="1101903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Jaula</a:t>
              </a:r>
              <a:endParaRPr lang="en-US" dirty="0"/>
            </a:p>
          </p:txBody>
        </p:sp>
        <p:sp>
          <p:nvSpPr>
            <p:cNvPr id="21" name="Rectangle 24"/>
            <p:cNvSpPr/>
            <p:nvPr/>
          </p:nvSpPr>
          <p:spPr>
            <a:xfrm>
              <a:off x="7505200" y="2168703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Tiempo</a:t>
              </a:r>
              <a:endParaRPr lang="en-US" dirty="0"/>
            </a:p>
          </p:txBody>
        </p:sp>
        <p:cxnSp>
          <p:nvCxnSpPr>
            <p:cNvPr id="22" name="Shape 28"/>
            <p:cNvCxnSpPr>
              <a:stCxn id="20" idx="3"/>
              <a:endCxn id="21" idx="1"/>
            </p:cNvCxnSpPr>
            <p:nvPr/>
          </p:nvCxnSpPr>
          <p:spPr>
            <a:xfrm>
              <a:off x="6971800" y="1482903"/>
              <a:ext cx="533400" cy="876300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38"/>
            <p:cNvSpPr txBox="1"/>
            <p:nvPr/>
          </p:nvSpPr>
          <p:spPr>
            <a:xfrm>
              <a:off x="7276600" y="194010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24" name="TextBox 45"/>
            <p:cNvSpPr txBox="1"/>
            <p:nvPr/>
          </p:nvSpPr>
          <p:spPr>
            <a:xfrm>
              <a:off x="7200400" y="1679237"/>
              <a:ext cx="11592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horaComida</a:t>
              </a:r>
              <a:endParaRPr lang="en-US" dirty="0"/>
            </a:p>
          </p:txBody>
        </p:sp>
        <p:sp>
          <p:nvSpPr>
            <p:cNvPr id="25" name="TextBox 58"/>
            <p:cNvSpPr txBox="1"/>
            <p:nvPr/>
          </p:nvSpPr>
          <p:spPr>
            <a:xfrm>
              <a:off x="6971800" y="111516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26" name="TextBox 50"/>
            <p:cNvSpPr txBox="1"/>
            <p:nvPr/>
          </p:nvSpPr>
          <p:spPr>
            <a:xfrm>
              <a:off x="6286000" y="1525622"/>
              <a:ext cx="8413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  <p:sp>
          <p:nvSpPr>
            <p:cNvPr id="27" name="Rectangle 61"/>
            <p:cNvSpPr/>
            <p:nvPr/>
          </p:nvSpPr>
          <p:spPr>
            <a:xfrm>
              <a:off x="7505200" y="3063730"/>
              <a:ext cx="1321731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Edificio</a:t>
              </a:r>
              <a:endParaRPr lang="en-US" dirty="0"/>
            </a:p>
          </p:txBody>
        </p:sp>
        <p:cxnSp>
          <p:nvCxnSpPr>
            <p:cNvPr id="28" name="Shape 62"/>
            <p:cNvCxnSpPr>
              <a:stCxn id="20" idx="3"/>
              <a:endCxn id="27" idx="1"/>
            </p:cNvCxnSpPr>
            <p:nvPr/>
          </p:nvCxnSpPr>
          <p:spPr>
            <a:xfrm>
              <a:off x="6971800" y="1482903"/>
              <a:ext cx="533400" cy="1771327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71"/>
            <p:cNvSpPr txBox="1"/>
            <p:nvPr/>
          </p:nvSpPr>
          <p:spPr>
            <a:xfrm>
              <a:off x="7203540" y="252123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0" name="TextBox 72"/>
            <p:cNvSpPr txBox="1"/>
            <p:nvPr/>
          </p:nvSpPr>
          <p:spPr>
            <a:xfrm>
              <a:off x="7259720" y="2725970"/>
              <a:ext cx="473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edif</a:t>
              </a:r>
              <a:endParaRPr lang="en-US" dirty="0"/>
            </a:p>
          </p:txBody>
        </p:sp>
        <p:sp>
          <p:nvSpPr>
            <p:cNvPr id="31" name="Rectangle 5"/>
            <p:cNvSpPr/>
            <p:nvPr/>
          </p:nvSpPr>
          <p:spPr>
            <a:xfrm>
              <a:off x="3658823" y="3063730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Guardia</a:t>
              </a:r>
            </a:p>
          </p:txBody>
        </p:sp>
        <p:sp>
          <p:nvSpPr>
            <p:cNvPr id="32" name="Rectangle 29"/>
            <p:cNvSpPr/>
            <p:nvPr/>
          </p:nvSpPr>
          <p:spPr>
            <a:xfrm>
              <a:off x="6173423" y="4030994"/>
              <a:ext cx="16764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Nombre</a:t>
              </a:r>
              <a:endParaRPr lang="en-US" dirty="0"/>
            </a:p>
          </p:txBody>
        </p:sp>
        <p:cxnSp>
          <p:nvCxnSpPr>
            <p:cNvPr id="33" name="Shape 34"/>
            <p:cNvCxnSpPr>
              <a:stCxn id="31" idx="3"/>
              <a:endCxn id="32" idx="0"/>
            </p:cNvCxnSpPr>
            <p:nvPr/>
          </p:nvCxnSpPr>
          <p:spPr>
            <a:xfrm>
              <a:off x="5944823" y="3444730"/>
              <a:ext cx="1066800" cy="586264"/>
            </a:xfrm>
            <a:prstGeom prst="bentConnector2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6"/>
            <p:cNvSpPr txBox="1"/>
            <p:nvPr/>
          </p:nvSpPr>
          <p:spPr>
            <a:xfrm>
              <a:off x="7038880" y="3623562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5" name="TextBox 44"/>
            <p:cNvSpPr txBox="1"/>
            <p:nvPr/>
          </p:nvSpPr>
          <p:spPr>
            <a:xfrm>
              <a:off x="6453041" y="3063730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nombre</a:t>
              </a:r>
              <a:endParaRPr lang="en-US" dirty="0"/>
            </a:p>
          </p:txBody>
        </p:sp>
        <p:sp>
          <p:nvSpPr>
            <p:cNvPr id="36" name="TextBox 57"/>
            <p:cNvSpPr txBox="1"/>
            <p:nvPr/>
          </p:nvSpPr>
          <p:spPr>
            <a:xfrm>
              <a:off x="5944823" y="308706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7" name="TextBox 59"/>
            <p:cNvSpPr txBox="1"/>
            <p:nvPr/>
          </p:nvSpPr>
          <p:spPr>
            <a:xfrm>
              <a:off x="5278797" y="3520930"/>
              <a:ext cx="12756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</p:grpSp>
      <p:cxnSp>
        <p:nvCxnSpPr>
          <p:cNvPr id="39" name="Conector recto de flecha 38"/>
          <p:cNvCxnSpPr>
            <a:stCxn id="20" idx="1"/>
            <a:endCxn id="5" idx="3"/>
          </p:cNvCxnSpPr>
          <p:nvPr/>
        </p:nvCxnSpPr>
        <p:spPr>
          <a:xfrm flipH="1">
            <a:off x="2774023" y="1071936"/>
            <a:ext cx="1521359" cy="18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46"/>
          <p:cNvSpPr txBox="1"/>
          <p:nvPr/>
        </p:nvSpPr>
        <p:spPr>
          <a:xfrm>
            <a:off x="2744101" y="761182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1" name="TextBox 46"/>
          <p:cNvSpPr txBox="1"/>
          <p:nvPr/>
        </p:nvSpPr>
        <p:spPr>
          <a:xfrm>
            <a:off x="3993722" y="72302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2" name="TextBox 46"/>
          <p:cNvSpPr txBox="1"/>
          <p:nvPr/>
        </p:nvSpPr>
        <p:spPr>
          <a:xfrm>
            <a:off x="3091349" y="773984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contiene</a:t>
            </a:r>
            <a:endParaRPr lang="en-US" dirty="0"/>
          </a:p>
        </p:txBody>
      </p:sp>
      <p:sp>
        <p:nvSpPr>
          <p:cNvPr id="43" name="TextBox 46"/>
          <p:cNvSpPr txBox="1"/>
          <p:nvPr/>
        </p:nvSpPr>
        <p:spPr>
          <a:xfrm>
            <a:off x="3114751" y="1093748"/>
            <a:ext cx="811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relación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64026DDC-26D6-4AED-B49D-BCA713CDF9F4}"/>
                  </a:ext>
                </a:extLst>
              </p14:cNvPr>
              <p14:cNvContentPartPr/>
              <p14:nvPr/>
            </p14:nvContentPartPr>
            <p14:xfrm>
              <a:off x="2728800" y="757080"/>
              <a:ext cx="1586520" cy="32904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64026DDC-26D6-4AED-B49D-BCA713CDF9F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19440" y="747720"/>
                <a:ext cx="1605240" cy="347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286633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44</a:t>
            </a:fld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316379" y="4086027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Los </a:t>
            </a:r>
            <a:r>
              <a:rPr lang="en-US" dirty="0" err="1"/>
              <a:t>animales</a:t>
            </a:r>
            <a:r>
              <a:rPr lang="en-US" dirty="0"/>
              <a:t> </a:t>
            </a:r>
            <a:r>
              <a:rPr lang="en-US" dirty="0" err="1"/>
              <a:t>estan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1 </a:t>
            </a:r>
            <a:r>
              <a:rPr lang="en-US" dirty="0" err="1"/>
              <a:t>Jaula</a:t>
            </a:r>
            <a:r>
              <a:rPr lang="en-US" dirty="0"/>
              <a:t>; las </a:t>
            </a:r>
            <a:r>
              <a:rPr lang="en-US" dirty="0" err="1"/>
              <a:t>Jaulas</a:t>
            </a:r>
            <a:r>
              <a:rPr lang="en-US" dirty="0"/>
              <a:t> </a:t>
            </a:r>
            <a:r>
              <a:rPr lang="en-US" dirty="0" err="1"/>
              <a:t>tienen</a:t>
            </a:r>
            <a:r>
              <a:rPr lang="en-US" dirty="0"/>
              <a:t> </a:t>
            </a:r>
            <a:r>
              <a:rPr lang="en-US" dirty="0" err="1"/>
              <a:t>varios</a:t>
            </a:r>
            <a:r>
              <a:rPr lang="en-US" dirty="0"/>
              <a:t> </a:t>
            </a:r>
            <a:r>
              <a:rPr lang="en-US" dirty="0" err="1"/>
              <a:t>animales</a:t>
            </a:r>
            <a:endParaRPr lang="en-US" dirty="0"/>
          </a:p>
        </p:txBody>
      </p:sp>
      <p:grpSp>
        <p:nvGrpSpPr>
          <p:cNvPr id="4" name="Grupo 3"/>
          <p:cNvGrpSpPr/>
          <p:nvPr/>
        </p:nvGrpSpPr>
        <p:grpSpPr>
          <a:xfrm>
            <a:off x="183223" y="690936"/>
            <a:ext cx="8531759" cy="3310091"/>
            <a:chOff x="573641" y="1101903"/>
            <a:chExt cx="8531759" cy="3310091"/>
          </a:xfrm>
        </p:grpSpPr>
        <p:sp>
          <p:nvSpPr>
            <p:cNvPr id="5" name="Rectangle 3"/>
            <p:cNvSpPr/>
            <p:nvPr/>
          </p:nvSpPr>
          <p:spPr>
            <a:xfrm>
              <a:off x="878441" y="1120739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Animal</a:t>
              </a:r>
            </a:p>
          </p:txBody>
        </p:sp>
        <p:sp>
          <p:nvSpPr>
            <p:cNvPr id="6" name="Rectangle 6"/>
            <p:cNvSpPr/>
            <p:nvPr/>
          </p:nvSpPr>
          <p:spPr>
            <a:xfrm>
              <a:off x="1335641" y="31400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Edad</a:t>
              </a:r>
              <a:endParaRPr lang="en-US" dirty="0"/>
            </a:p>
          </p:txBody>
        </p:sp>
        <p:sp>
          <p:nvSpPr>
            <p:cNvPr id="7" name="Rectangle 7"/>
            <p:cNvSpPr/>
            <p:nvPr/>
          </p:nvSpPr>
          <p:spPr>
            <a:xfrm>
              <a:off x="1335641" y="21494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Nombre</a:t>
              </a:r>
              <a:endParaRPr lang="en-US" dirty="0"/>
            </a:p>
          </p:txBody>
        </p:sp>
        <p:cxnSp>
          <p:nvCxnSpPr>
            <p:cNvPr id="8" name="Elbow Connector 21"/>
            <p:cNvCxnSpPr>
              <a:stCxn id="5" idx="1"/>
              <a:endCxn id="7" idx="1"/>
            </p:cNvCxnSpPr>
            <p:nvPr/>
          </p:nvCxnSpPr>
          <p:spPr>
            <a:xfrm rot="10800000" flipH="1" flipV="1">
              <a:off x="878441" y="1501739"/>
              <a:ext cx="457200" cy="8382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lbow Connector 23"/>
            <p:cNvCxnSpPr>
              <a:stCxn id="5" idx="1"/>
              <a:endCxn id="6" idx="1"/>
            </p:cNvCxnSpPr>
            <p:nvPr/>
          </p:nvCxnSpPr>
          <p:spPr>
            <a:xfrm rot="10800000" flipH="1" flipV="1">
              <a:off x="878441" y="1501739"/>
              <a:ext cx="457200" cy="18288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30"/>
            <p:cNvSpPr/>
            <p:nvPr/>
          </p:nvSpPr>
          <p:spPr>
            <a:xfrm>
              <a:off x="1335642" y="40163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Especia</a:t>
              </a:r>
              <a:endParaRPr lang="en-US" dirty="0"/>
            </a:p>
          </p:txBody>
        </p:sp>
        <p:cxnSp>
          <p:nvCxnSpPr>
            <p:cNvPr id="11" name="Elbow Connector 32"/>
            <p:cNvCxnSpPr>
              <a:stCxn id="5" idx="1"/>
              <a:endCxn id="10" idx="1"/>
            </p:cNvCxnSpPr>
            <p:nvPr/>
          </p:nvCxnSpPr>
          <p:spPr>
            <a:xfrm rot="10800000" flipH="1" flipV="1">
              <a:off x="878440" y="1501739"/>
              <a:ext cx="457201" cy="27051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41"/>
            <p:cNvSpPr txBox="1"/>
            <p:nvPr/>
          </p:nvSpPr>
          <p:spPr>
            <a:xfrm>
              <a:off x="1075798" y="19706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3" name="TextBox 42"/>
            <p:cNvSpPr txBox="1"/>
            <p:nvPr/>
          </p:nvSpPr>
          <p:spPr>
            <a:xfrm>
              <a:off x="1075798" y="29993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4" name="TextBox 43"/>
            <p:cNvSpPr txBox="1"/>
            <p:nvPr/>
          </p:nvSpPr>
          <p:spPr>
            <a:xfrm>
              <a:off x="1075798" y="38375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5" name="TextBox 46"/>
            <p:cNvSpPr txBox="1"/>
            <p:nvPr/>
          </p:nvSpPr>
          <p:spPr>
            <a:xfrm>
              <a:off x="573641" y="1780107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nombre</a:t>
              </a:r>
              <a:endParaRPr lang="en-US" dirty="0"/>
            </a:p>
          </p:txBody>
        </p:sp>
        <p:sp>
          <p:nvSpPr>
            <p:cNvPr id="16" name="TextBox 47"/>
            <p:cNvSpPr txBox="1"/>
            <p:nvPr/>
          </p:nvSpPr>
          <p:spPr>
            <a:xfrm>
              <a:off x="573641" y="2770707"/>
              <a:ext cx="582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edad</a:t>
              </a:r>
              <a:endParaRPr lang="en-US" dirty="0"/>
            </a:p>
          </p:txBody>
        </p:sp>
        <p:sp>
          <p:nvSpPr>
            <p:cNvPr id="17" name="TextBox 48"/>
            <p:cNvSpPr txBox="1"/>
            <p:nvPr/>
          </p:nvSpPr>
          <p:spPr>
            <a:xfrm>
              <a:off x="573641" y="3608907"/>
              <a:ext cx="80182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especie</a:t>
              </a:r>
              <a:endParaRPr lang="en-US" dirty="0"/>
            </a:p>
          </p:txBody>
        </p:sp>
        <p:sp>
          <p:nvSpPr>
            <p:cNvPr id="18" name="TextBox 60"/>
            <p:cNvSpPr txBox="1"/>
            <p:nvPr/>
          </p:nvSpPr>
          <p:spPr>
            <a:xfrm>
              <a:off x="618595" y="113399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9" name="TextBox 2"/>
            <p:cNvSpPr txBox="1"/>
            <p:nvPr/>
          </p:nvSpPr>
          <p:spPr>
            <a:xfrm>
              <a:off x="2478641" y="1501739"/>
              <a:ext cx="8184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  <p:sp>
          <p:nvSpPr>
            <p:cNvPr id="20" name="Rectangle 4"/>
            <p:cNvSpPr/>
            <p:nvPr/>
          </p:nvSpPr>
          <p:spPr>
            <a:xfrm>
              <a:off x="4685800" y="1101903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Jaula</a:t>
              </a:r>
              <a:endParaRPr lang="en-US" dirty="0"/>
            </a:p>
          </p:txBody>
        </p:sp>
        <p:sp>
          <p:nvSpPr>
            <p:cNvPr id="21" name="Rectangle 24"/>
            <p:cNvSpPr/>
            <p:nvPr/>
          </p:nvSpPr>
          <p:spPr>
            <a:xfrm>
              <a:off x="7505200" y="2168703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Tiempo</a:t>
              </a:r>
              <a:endParaRPr lang="en-US" dirty="0"/>
            </a:p>
          </p:txBody>
        </p:sp>
        <p:cxnSp>
          <p:nvCxnSpPr>
            <p:cNvPr id="22" name="Shape 28"/>
            <p:cNvCxnSpPr>
              <a:stCxn id="20" idx="3"/>
              <a:endCxn id="21" idx="1"/>
            </p:cNvCxnSpPr>
            <p:nvPr/>
          </p:nvCxnSpPr>
          <p:spPr>
            <a:xfrm>
              <a:off x="6971800" y="1482903"/>
              <a:ext cx="533400" cy="876300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38"/>
            <p:cNvSpPr txBox="1"/>
            <p:nvPr/>
          </p:nvSpPr>
          <p:spPr>
            <a:xfrm>
              <a:off x="7276600" y="194010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24" name="TextBox 45"/>
            <p:cNvSpPr txBox="1"/>
            <p:nvPr/>
          </p:nvSpPr>
          <p:spPr>
            <a:xfrm>
              <a:off x="7200400" y="1679237"/>
              <a:ext cx="11592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horaComida</a:t>
              </a:r>
              <a:endParaRPr lang="en-US" dirty="0"/>
            </a:p>
          </p:txBody>
        </p:sp>
        <p:sp>
          <p:nvSpPr>
            <p:cNvPr id="25" name="TextBox 58"/>
            <p:cNvSpPr txBox="1"/>
            <p:nvPr/>
          </p:nvSpPr>
          <p:spPr>
            <a:xfrm>
              <a:off x="6971800" y="111516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26" name="TextBox 50"/>
            <p:cNvSpPr txBox="1"/>
            <p:nvPr/>
          </p:nvSpPr>
          <p:spPr>
            <a:xfrm>
              <a:off x="6286000" y="1525622"/>
              <a:ext cx="8413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  <p:sp>
          <p:nvSpPr>
            <p:cNvPr id="27" name="Rectangle 61"/>
            <p:cNvSpPr/>
            <p:nvPr/>
          </p:nvSpPr>
          <p:spPr>
            <a:xfrm>
              <a:off x="7505200" y="3063730"/>
              <a:ext cx="1321731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Edificio</a:t>
              </a:r>
              <a:endParaRPr lang="en-US" dirty="0"/>
            </a:p>
          </p:txBody>
        </p:sp>
        <p:cxnSp>
          <p:nvCxnSpPr>
            <p:cNvPr id="28" name="Shape 62"/>
            <p:cNvCxnSpPr>
              <a:stCxn id="20" idx="3"/>
              <a:endCxn id="27" idx="1"/>
            </p:cNvCxnSpPr>
            <p:nvPr/>
          </p:nvCxnSpPr>
          <p:spPr>
            <a:xfrm>
              <a:off x="6971800" y="1482903"/>
              <a:ext cx="533400" cy="1771327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71"/>
            <p:cNvSpPr txBox="1"/>
            <p:nvPr/>
          </p:nvSpPr>
          <p:spPr>
            <a:xfrm>
              <a:off x="7203540" y="252123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0" name="TextBox 72"/>
            <p:cNvSpPr txBox="1"/>
            <p:nvPr/>
          </p:nvSpPr>
          <p:spPr>
            <a:xfrm>
              <a:off x="7259720" y="2725970"/>
              <a:ext cx="473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edif</a:t>
              </a:r>
              <a:endParaRPr lang="en-US" dirty="0"/>
            </a:p>
          </p:txBody>
        </p:sp>
        <p:sp>
          <p:nvSpPr>
            <p:cNvPr id="31" name="Rectangle 5"/>
            <p:cNvSpPr/>
            <p:nvPr/>
          </p:nvSpPr>
          <p:spPr>
            <a:xfrm>
              <a:off x="3658823" y="3063730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Guardia</a:t>
              </a:r>
            </a:p>
          </p:txBody>
        </p:sp>
        <p:sp>
          <p:nvSpPr>
            <p:cNvPr id="32" name="Rectangle 29"/>
            <p:cNvSpPr/>
            <p:nvPr/>
          </p:nvSpPr>
          <p:spPr>
            <a:xfrm>
              <a:off x="6173423" y="4030994"/>
              <a:ext cx="16764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Nombre</a:t>
              </a:r>
              <a:endParaRPr lang="en-US" dirty="0"/>
            </a:p>
          </p:txBody>
        </p:sp>
        <p:cxnSp>
          <p:nvCxnSpPr>
            <p:cNvPr id="33" name="Shape 34"/>
            <p:cNvCxnSpPr>
              <a:stCxn id="31" idx="3"/>
              <a:endCxn id="32" idx="0"/>
            </p:cNvCxnSpPr>
            <p:nvPr/>
          </p:nvCxnSpPr>
          <p:spPr>
            <a:xfrm>
              <a:off x="5944823" y="3444730"/>
              <a:ext cx="1066800" cy="586264"/>
            </a:xfrm>
            <a:prstGeom prst="bentConnector2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6"/>
            <p:cNvSpPr txBox="1"/>
            <p:nvPr/>
          </p:nvSpPr>
          <p:spPr>
            <a:xfrm>
              <a:off x="7038880" y="3623562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5" name="TextBox 44"/>
            <p:cNvSpPr txBox="1"/>
            <p:nvPr/>
          </p:nvSpPr>
          <p:spPr>
            <a:xfrm>
              <a:off x="6453041" y="3063730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nombre</a:t>
              </a:r>
              <a:endParaRPr lang="en-US" dirty="0"/>
            </a:p>
          </p:txBody>
        </p:sp>
        <p:sp>
          <p:nvSpPr>
            <p:cNvPr id="36" name="TextBox 57"/>
            <p:cNvSpPr txBox="1"/>
            <p:nvPr/>
          </p:nvSpPr>
          <p:spPr>
            <a:xfrm>
              <a:off x="5944823" y="308706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7" name="TextBox 59"/>
            <p:cNvSpPr txBox="1"/>
            <p:nvPr/>
          </p:nvSpPr>
          <p:spPr>
            <a:xfrm>
              <a:off x="5278797" y="3520930"/>
              <a:ext cx="12756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</p:grpSp>
      <p:cxnSp>
        <p:nvCxnSpPr>
          <p:cNvPr id="39" name="Conector recto de flecha 38"/>
          <p:cNvCxnSpPr>
            <a:stCxn id="20" idx="1"/>
            <a:endCxn id="5" idx="3"/>
          </p:cNvCxnSpPr>
          <p:nvPr/>
        </p:nvCxnSpPr>
        <p:spPr>
          <a:xfrm flipH="1">
            <a:off x="2774023" y="1071936"/>
            <a:ext cx="1521359" cy="18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46"/>
          <p:cNvSpPr txBox="1"/>
          <p:nvPr/>
        </p:nvSpPr>
        <p:spPr>
          <a:xfrm>
            <a:off x="2744101" y="761182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1" name="TextBox 46"/>
          <p:cNvSpPr txBox="1"/>
          <p:nvPr/>
        </p:nvSpPr>
        <p:spPr>
          <a:xfrm>
            <a:off x="3993722" y="72302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2" name="TextBox 46"/>
          <p:cNvSpPr txBox="1"/>
          <p:nvPr/>
        </p:nvSpPr>
        <p:spPr>
          <a:xfrm>
            <a:off x="3091349" y="773984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contiene</a:t>
            </a:r>
            <a:endParaRPr lang="en-US" dirty="0"/>
          </a:p>
        </p:txBody>
      </p:sp>
      <p:sp>
        <p:nvSpPr>
          <p:cNvPr id="43" name="TextBox 46"/>
          <p:cNvSpPr txBox="1"/>
          <p:nvPr/>
        </p:nvSpPr>
        <p:spPr>
          <a:xfrm>
            <a:off x="3114751" y="1093748"/>
            <a:ext cx="811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relación</a:t>
            </a:r>
            <a:endParaRPr lang="en-US" dirty="0"/>
          </a:p>
        </p:txBody>
      </p:sp>
      <p:cxnSp>
        <p:nvCxnSpPr>
          <p:cNvPr id="47" name="Conector angular 46"/>
          <p:cNvCxnSpPr>
            <a:stCxn id="20" idx="2"/>
            <a:endCxn id="31" idx="0"/>
          </p:cNvCxnSpPr>
          <p:nvPr/>
        </p:nvCxnSpPr>
        <p:spPr>
          <a:xfrm rot="5400000">
            <a:off x="4324981" y="1539361"/>
            <a:ext cx="1199827" cy="1026977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6"/>
          <p:cNvSpPr txBox="1"/>
          <p:nvPr/>
        </p:nvSpPr>
        <p:spPr>
          <a:xfrm>
            <a:off x="4424622" y="1719367"/>
            <a:ext cx="5725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tiene</a:t>
            </a:r>
            <a:endParaRPr lang="en-US" dirty="0"/>
          </a:p>
        </p:txBody>
      </p:sp>
      <p:sp>
        <p:nvSpPr>
          <p:cNvPr id="49" name="TextBox 46"/>
          <p:cNvSpPr txBox="1"/>
          <p:nvPr/>
        </p:nvSpPr>
        <p:spPr>
          <a:xfrm>
            <a:off x="5466451" y="1440837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50" name="TextBox 46"/>
          <p:cNvSpPr txBox="1"/>
          <p:nvPr/>
        </p:nvSpPr>
        <p:spPr>
          <a:xfrm>
            <a:off x="4458246" y="238540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3C651265-2F7A-4A61-9763-241DA76435F7}"/>
                  </a:ext>
                </a:extLst>
              </p14:cNvPr>
              <p14:cNvContentPartPr/>
              <p14:nvPr/>
            </p14:nvContentPartPr>
            <p14:xfrm>
              <a:off x="1285920" y="1176480"/>
              <a:ext cx="6215400" cy="3657960"/>
            </p14:xfrm>
          </p:contentPart>
        </mc:Choice>
        <mc:Fallback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3C651265-2F7A-4A61-9763-241DA76435F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76560" y="1167120"/>
                <a:ext cx="6234120" cy="3676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183269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45</a:t>
            </a:fld>
            <a:endParaRPr lang="es-MX"/>
          </a:p>
        </p:txBody>
      </p:sp>
      <p:pic>
        <p:nvPicPr>
          <p:cNvPr id="4098" name="Picture 2" descr="Image result for ques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6" y="0"/>
            <a:ext cx="9144246" cy="5122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8121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Modelo relacional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Esquema (</a:t>
            </a:r>
            <a:r>
              <a:rPr lang="es-MX" dirty="0" err="1"/>
              <a:t>schema</a:t>
            </a:r>
            <a:r>
              <a:rPr lang="es-MX" dirty="0"/>
              <a:t>): Descripción estructural de los elementos en la base de datos.</a:t>
            </a:r>
          </a:p>
          <a:p>
            <a:r>
              <a:rPr lang="es-MX" dirty="0"/>
              <a:t>Instancia: Contenidos de la base de datos.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78264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Modelo relacional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NULL: Significa que un valor es no conocido, o no definido.</a:t>
            </a:r>
          </a:p>
          <a:p>
            <a:r>
              <a:rPr lang="es-MX" dirty="0"/>
              <a:t>Llave (Key): Valor único para cada </a:t>
            </a:r>
            <a:r>
              <a:rPr lang="es-MX" dirty="0" err="1"/>
              <a:t>tuple</a:t>
            </a:r>
            <a:endParaRPr lang="es-MX" dirty="0"/>
          </a:p>
          <a:p>
            <a:pPr lvl="1"/>
            <a:r>
              <a:rPr lang="es-MX" dirty="0"/>
              <a:t>También pueden ser combinaciones de atributos.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01717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Pasos para crear y usar una base de datos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799401"/>
          </a:xfrm>
        </p:spPr>
        <p:txBody>
          <a:bodyPr/>
          <a:lstStyle/>
          <a:p>
            <a:r>
              <a:rPr lang="es-MX" dirty="0"/>
              <a:t>Hacer la carga masiva (</a:t>
            </a:r>
            <a:r>
              <a:rPr lang="es-MX" dirty="0" err="1"/>
              <a:t>Bulk</a:t>
            </a:r>
            <a:r>
              <a:rPr lang="es-MX" dirty="0"/>
              <a:t> Load)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  <p:sp>
        <p:nvSpPr>
          <p:cNvPr id="5" name="Cilindro 4"/>
          <p:cNvSpPr/>
          <p:nvPr/>
        </p:nvSpPr>
        <p:spPr>
          <a:xfrm>
            <a:off x="2825393" y="2671281"/>
            <a:ext cx="2527443" cy="186989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0949782"/>
              </p:ext>
            </p:extLst>
          </p:nvPr>
        </p:nvGraphicFramePr>
        <p:xfrm>
          <a:off x="3050496" y="3411020"/>
          <a:ext cx="1038618" cy="914400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346206">
                  <a:extLst>
                    <a:ext uri="{9D8B030D-6E8A-4147-A177-3AD203B41FA5}">
                      <a16:colId xmlns:a16="http://schemas.microsoft.com/office/drawing/2014/main" val="3264892649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3185742376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2092718522"/>
                    </a:ext>
                  </a:extLst>
                </a:gridCol>
              </a:tblGrid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958437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41726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683103"/>
                  </a:ext>
                </a:extLst>
              </a:tr>
            </a:tbl>
          </a:graphicData>
        </a:graphic>
      </p:graphicFrame>
      <p:graphicFrame>
        <p:nvGraphicFramePr>
          <p:cNvPr id="7" name="Tab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5884209"/>
              </p:ext>
            </p:extLst>
          </p:nvPr>
        </p:nvGraphicFramePr>
        <p:xfrm>
          <a:off x="4201666" y="3411020"/>
          <a:ext cx="1038618" cy="91440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346206">
                  <a:extLst>
                    <a:ext uri="{9D8B030D-6E8A-4147-A177-3AD203B41FA5}">
                      <a16:colId xmlns:a16="http://schemas.microsoft.com/office/drawing/2014/main" val="3264892649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3185742376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2092718522"/>
                    </a:ext>
                  </a:extLst>
                </a:gridCol>
              </a:tblGrid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958437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41726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683103"/>
                  </a:ext>
                </a:extLst>
              </a:tr>
            </a:tbl>
          </a:graphicData>
        </a:graphic>
      </p:graphicFrame>
      <p:sp>
        <p:nvSpPr>
          <p:cNvPr id="8" name="CuadroTexto 7"/>
          <p:cNvSpPr txBox="1"/>
          <p:nvPr/>
        </p:nvSpPr>
        <p:spPr>
          <a:xfrm>
            <a:off x="729465" y="2671281"/>
            <a:ext cx="663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JSON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729465" y="3103243"/>
            <a:ext cx="5533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XML</a:t>
            </a:r>
          </a:p>
        </p:txBody>
      </p:sp>
      <p:pic>
        <p:nvPicPr>
          <p:cNvPr id="1026" name="Picture 2" descr="stick figure obama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465" y="3775235"/>
            <a:ext cx="771286" cy="55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Conector curvado 10"/>
          <p:cNvCxnSpPr>
            <a:stCxn id="8" idx="3"/>
            <a:endCxn id="5" idx="2"/>
          </p:cNvCxnSpPr>
          <p:nvPr/>
        </p:nvCxnSpPr>
        <p:spPr>
          <a:xfrm>
            <a:off x="1393429" y="2825170"/>
            <a:ext cx="1431964" cy="7810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curvado 12"/>
          <p:cNvCxnSpPr>
            <a:stCxn id="9" idx="3"/>
            <a:endCxn id="5" idx="2"/>
          </p:cNvCxnSpPr>
          <p:nvPr/>
        </p:nvCxnSpPr>
        <p:spPr>
          <a:xfrm>
            <a:off x="1282822" y="3257132"/>
            <a:ext cx="1542571" cy="34909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curvado 15"/>
          <p:cNvCxnSpPr>
            <a:stCxn id="1026" idx="3"/>
            <a:endCxn id="5" idx="2"/>
          </p:cNvCxnSpPr>
          <p:nvPr/>
        </p:nvCxnSpPr>
        <p:spPr>
          <a:xfrm flipV="1">
            <a:off x="1500751" y="3606230"/>
            <a:ext cx="1324642" cy="44409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ilindro 18"/>
          <p:cNvSpPr/>
          <p:nvPr/>
        </p:nvSpPr>
        <p:spPr>
          <a:xfrm>
            <a:off x="822064" y="2178938"/>
            <a:ext cx="368157" cy="36815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22" name="Conector curvado 21"/>
          <p:cNvCxnSpPr>
            <a:stCxn id="19" idx="4"/>
            <a:endCxn id="5" idx="2"/>
          </p:cNvCxnSpPr>
          <p:nvPr/>
        </p:nvCxnSpPr>
        <p:spPr>
          <a:xfrm>
            <a:off x="1190221" y="2363017"/>
            <a:ext cx="1635172" cy="124321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550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748030"/>
          </a:xfrm>
        </p:spPr>
        <p:txBody>
          <a:bodyPr/>
          <a:lstStyle/>
          <a:p>
            <a:r>
              <a:rPr lang="es-MX" dirty="0"/>
              <a:t>Realizar </a:t>
            </a:r>
            <a:r>
              <a:rPr lang="es-MX" dirty="0" err="1"/>
              <a:t>Queries</a:t>
            </a:r>
            <a:r>
              <a:rPr lang="es-MX" dirty="0"/>
              <a:t> y Modificaciones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  <p:sp>
        <p:nvSpPr>
          <p:cNvPr id="5" name="Cilindro 4"/>
          <p:cNvSpPr/>
          <p:nvPr/>
        </p:nvSpPr>
        <p:spPr>
          <a:xfrm>
            <a:off x="1664414" y="2352782"/>
            <a:ext cx="2527443" cy="186989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4339934"/>
              </p:ext>
            </p:extLst>
          </p:nvPr>
        </p:nvGraphicFramePr>
        <p:xfrm>
          <a:off x="1889517" y="3092521"/>
          <a:ext cx="1038618" cy="914400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346206">
                  <a:extLst>
                    <a:ext uri="{9D8B030D-6E8A-4147-A177-3AD203B41FA5}">
                      <a16:colId xmlns:a16="http://schemas.microsoft.com/office/drawing/2014/main" val="3264892649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3185742376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2092718522"/>
                    </a:ext>
                  </a:extLst>
                </a:gridCol>
              </a:tblGrid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958437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41726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683103"/>
                  </a:ext>
                </a:extLst>
              </a:tr>
            </a:tbl>
          </a:graphicData>
        </a:graphic>
      </p:graphicFrame>
      <p:graphicFrame>
        <p:nvGraphicFramePr>
          <p:cNvPr id="7" name="Tab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9327864"/>
              </p:ext>
            </p:extLst>
          </p:nvPr>
        </p:nvGraphicFramePr>
        <p:xfrm>
          <a:off x="3040687" y="3092521"/>
          <a:ext cx="1038618" cy="91440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346206">
                  <a:extLst>
                    <a:ext uri="{9D8B030D-6E8A-4147-A177-3AD203B41FA5}">
                      <a16:colId xmlns:a16="http://schemas.microsoft.com/office/drawing/2014/main" val="3264892649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3185742376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2092718522"/>
                    </a:ext>
                  </a:extLst>
                </a:gridCol>
              </a:tblGrid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958437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41726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683103"/>
                  </a:ext>
                </a:extLst>
              </a:tr>
            </a:tbl>
          </a:graphicData>
        </a:graphic>
      </p:graphicFrame>
      <p:pic>
        <p:nvPicPr>
          <p:cNvPr id="3074" name="Picture 2" descr="Image result for xkcd stick figur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39804" y="1901560"/>
            <a:ext cx="1295660" cy="1190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Conector curvado 8"/>
          <p:cNvCxnSpPr>
            <a:stCxn id="3074" idx="3"/>
            <a:endCxn id="5" idx="4"/>
          </p:cNvCxnSpPr>
          <p:nvPr/>
        </p:nvCxnSpPr>
        <p:spPr>
          <a:xfrm rot="10800000" flipV="1">
            <a:off x="4191858" y="2497041"/>
            <a:ext cx="1247947" cy="79069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curvado 10"/>
          <p:cNvCxnSpPr>
            <a:endCxn id="3074" idx="2"/>
          </p:cNvCxnSpPr>
          <p:nvPr/>
        </p:nvCxnSpPr>
        <p:spPr>
          <a:xfrm flipV="1">
            <a:off x="4191857" y="3092521"/>
            <a:ext cx="1895777" cy="19520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" descr="Image result for xkcd stick figur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39804" y="3431988"/>
            <a:ext cx="1295660" cy="1190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Conector curvado 13"/>
          <p:cNvCxnSpPr>
            <a:stCxn id="13" idx="3"/>
          </p:cNvCxnSpPr>
          <p:nvPr/>
        </p:nvCxnSpPr>
        <p:spPr>
          <a:xfrm rot="10800000">
            <a:off x="4191858" y="3287731"/>
            <a:ext cx="1247947" cy="73973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curvado 15"/>
          <p:cNvCxnSpPr>
            <a:stCxn id="5" idx="4"/>
            <a:endCxn id="13" idx="2"/>
          </p:cNvCxnSpPr>
          <p:nvPr/>
        </p:nvCxnSpPr>
        <p:spPr>
          <a:xfrm>
            <a:off x="4191857" y="3287731"/>
            <a:ext cx="1895777" cy="1335218"/>
          </a:xfrm>
          <a:prstGeom prst="curvedConnector4">
            <a:avLst>
              <a:gd name="adj1" fmla="val 32914"/>
              <a:gd name="adj2" fmla="val 11712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/>
          <p:cNvSpPr txBox="1"/>
          <p:nvPr/>
        </p:nvSpPr>
        <p:spPr>
          <a:xfrm>
            <a:off x="4677622" y="2363503"/>
            <a:ext cx="324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Q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5058713" y="2948265"/>
            <a:ext cx="314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R</a:t>
            </a:r>
          </a:p>
        </p:txBody>
      </p:sp>
      <p:sp>
        <p:nvSpPr>
          <p:cNvPr id="20" name="CuadroTexto 19"/>
          <p:cNvSpPr txBox="1"/>
          <p:nvPr/>
        </p:nvSpPr>
        <p:spPr>
          <a:xfrm>
            <a:off x="4815831" y="3585067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M</a:t>
            </a:r>
          </a:p>
        </p:txBody>
      </p:sp>
      <p:sp>
        <p:nvSpPr>
          <p:cNvPr id="21" name="CuadroTexto 20"/>
          <p:cNvSpPr txBox="1"/>
          <p:nvPr/>
        </p:nvSpPr>
        <p:spPr>
          <a:xfrm>
            <a:off x="5139745" y="4382485"/>
            <a:ext cx="5245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‘OK’</a:t>
            </a:r>
          </a:p>
        </p:txBody>
      </p:sp>
    </p:spTree>
    <p:extLst>
      <p:ext uri="{BB962C8B-B14F-4D97-AF65-F5344CB8AC3E}">
        <p14:creationId xmlns:p14="http://schemas.microsoft.com/office/powerpoint/2010/main" val="1908719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  <p:pic>
        <p:nvPicPr>
          <p:cNvPr id="5" name="Imagen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993" y="650859"/>
            <a:ext cx="4681216" cy="3817382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07EA2522-6D01-4667-AF30-2335AF93A367}"/>
                  </a:ext>
                </a:extLst>
              </p14:cNvPr>
              <p14:cNvContentPartPr/>
              <p14:nvPr/>
            </p14:nvContentPartPr>
            <p14:xfrm>
              <a:off x="2414520" y="2928960"/>
              <a:ext cx="3205440" cy="8766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07EA2522-6D01-4667-AF30-2335AF93A36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05160" y="2919600"/>
                <a:ext cx="3224160" cy="895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023457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7854</TotalTime>
  <Words>1037</Words>
  <Application>Microsoft Office PowerPoint</Application>
  <PresentationFormat>On-screen Show (16:9)</PresentationFormat>
  <Paragraphs>386</Paragraphs>
  <Slides>45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Roboto Condensed Light</vt:lpstr>
      <vt:lpstr>Consolas</vt:lpstr>
      <vt:lpstr>Calibri</vt:lpstr>
      <vt:lpstr>Roboto Condensed</vt:lpstr>
      <vt:lpstr>Arial</vt:lpstr>
      <vt:lpstr>Arvo</vt:lpstr>
      <vt:lpstr>Salerio template</vt:lpstr>
      <vt:lpstr>Introducción a las Bases de Datos</vt:lpstr>
      <vt:lpstr>Que se vio la clase pasada</vt:lpstr>
      <vt:lpstr>Modelo relacional</vt:lpstr>
      <vt:lpstr>PowerPoint Presentation</vt:lpstr>
      <vt:lpstr>Modelo relacional</vt:lpstr>
      <vt:lpstr>Modelo relacional</vt:lpstr>
      <vt:lpstr>Pasos para crear y usar una base de datos</vt:lpstr>
      <vt:lpstr>PowerPoint Presentation</vt:lpstr>
      <vt:lpstr>PowerPoint Presentation</vt:lpstr>
      <vt:lpstr>Otros modelos de BD</vt:lpstr>
      <vt:lpstr>Por que habría otros modelos?</vt:lpstr>
      <vt:lpstr>Pregunta!</vt:lpstr>
      <vt:lpstr>Pregunta!</vt:lpstr>
      <vt:lpstr>Independencia de los Datos</vt:lpstr>
      <vt:lpstr>Independencia de los Datos</vt:lpstr>
      <vt:lpstr>Independencia de los Datos</vt:lpstr>
      <vt:lpstr>Independencia de los Datos</vt:lpstr>
      <vt:lpstr>Independencia de los Datos</vt:lpstr>
      <vt:lpstr>Modelo Jerárquico</vt:lpstr>
      <vt:lpstr>PowerPoint Presentation</vt:lpstr>
      <vt:lpstr>PowerPoint Presentation</vt:lpstr>
      <vt:lpstr>Problemas</vt:lpstr>
      <vt:lpstr>Problemas</vt:lpstr>
      <vt:lpstr>PowerPoint Presentation</vt:lpstr>
      <vt:lpstr>Bases de datos jerárquicas comerciales</vt:lpstr>
      <vt:lpstr>IMS</vt:lpstr>
      <vt:lpstr>Problemas de IMS</vt:lpstr>
      <vt:lpstr>Otros casos de conflicto</vt:lpstr>
      <vt:lpstr>Otros casos de conflicto</vt:lpstr>
      <vt:lpstr>Por que usar una base de datos IMS</vt:lpstr>
      <vt:lpstr>Que se hizo?</vt:lpstr>
      <vt:lpstr>¿Por que estudiamos bases de datos viejas?</vt:lpstr>
      <vt:lpstr>Base de Datos de Red</vt:lpstr>
      <vt:lpstr>Bases de datos de red</vt:lpstr>
      <vt:lpstr>Ventaja</vt:lpstr>
      <vt:lpstr>Como se debe de diseñar una base de datos?</vt:lpstr>
      <vt:lpstr>Diagrama entidad - relación</vt:lpstr>
      <vt:lpstr>PowerPoint Presentation</vt:lpstr>
      <vt:lpstr>PowerPoint Presentation</vt:lpstr>
      <vt:lpstr>PowerPoint Presentation</vt:lpstr>
      <vt:lpstr>Elementos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FELIPE PALAFOX NOVACK</cp:lastModifiedBy>
  <cp:revision>48</cp:revision>
  <dcterms:modified xsi:type="dcterms:W3CDTF">2021-08-20T02:20:40Z</dcterms:modified>
</cp:coreProperties>
</file>